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8" r:id="rId3"/>
    <p:sldId id="267" r:id="rId4"/>
    <p:sldId id="264" r:id="rId5"/>
  </p:sldIdLst>
  <p:sldSz cx="4610100" cy="3429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14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2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65" d="100"/>
          <a:sy n="165" d="100"/>
        </p:scale>
        <p:origin x="1459" y="96"/>
      </p:cViewPr>
      <p:guideLst>
        <p:guide orient="horz" pos="1080"/>
        <p:guide pos="14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758" y="561182"/>
            <a:ext cx="3918585" cy="1193800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263" y="1801019"/>
            <a:ext cx="3457575" cy="827881"/>
          </a:xfrm>
        </p:spPr>
        <p:txBody>
          <a:bodyPr/>
          <a:lstStyle>
            <a:lvl1pPr marL="0" indent="0" algn="ctr">
              <a:buNone/>
              <a:defRPr sz="1200"/>
            </a:lvl1pPr>
            <a:lvl2pPr marL="228600" indent="0" algn="ctr">
              <a:buNone/>
              <a:defRPr sz="1000"/>
            </a:lvl2pPr>
            <a:lvl3pPr marL="457200" indent="0" algn="ctr">
              <a:buNone/>
              <a:defRPr sz="900"/>
            </a:lvl3pPr>
            <a:lvl4pPr marL="685800" indent="0" algn="ctr">
              <a:buNone/>
              <a:defRPr sz="800"/>
            </a:lvl4pPr>
            <a:lvl5pPr marL="914400" indent="0" algn="ctr">
              <a:buNone/>
              <a:defRPr sz="800"/>
            </a:lvl5pPr>
            <a:lvl6pPr marL="1143000" indent="0" algn="ctr">
              <a:buNone/>
              <a:defRPr sz="800"/>
            </a:lvl6pPr>
            <a:lvl7pPr marL="1371600" indent="0" algn="ctr">
              <a:buNone/>
              <a:defRPr sz="800"/>
            </a:lvl7pPr>
            <a:lvl8pPr marL="1600200" indent="0" algn="ctr">
              <a:buNone/>
              <a:defRPr sz="800"/>
            </a:lvl8pPr>
            <a:lvl9pPr marL="1828800" indent="0" algn="ctr">
              <a:buNone/>
              <a:defRPr sz="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2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544" y="854870"/>
            <a:ext cx="3976211" cy="1426369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544" y="2294732"/>
            <a:ext cx="3976211" cy="750094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22860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5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6944" y="912812"/>
            <a:ext cx="1959293" cy="21756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3863" y="912812"/>
            <a:ext cx="1959293" cy="21756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3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182563"/>
            <a:ext cx="3976211" cy="6627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545" y="840582"/>
            <a:ext cx="1950288" cy="411956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545" y="1252538"/>
            <a:ext cx="1950288" cy="1842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33863" y="840582"/>
            <a:ext cx="1959893" cy="411956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33863" y="1252538"/>
            <a:ext cx="1959893" cy="1842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3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83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2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228600"/>
            <a:ext cx="1486877" cy="8001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893" y="493713"/>
            <a:ext cx="2333863" cy="24368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45" y="1028700"/>
            <a:ext cx="1486877" cy="1905794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1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45" y="228600"/>
            <a:ext cx="1486877" cy="8001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59893" y="493713"/>
            <a:ext cx="2333863" cy="2436813"/>
          </a:xfrm>
        </p:spPr>
        <p:txBody>
          <a:bodyPr anchor="t"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545" y="1028700"/>
            <a:ext cx="1486877" cy="1905794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0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00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99103" y="182563"/>
            <a:ext cx="994053" cy="290591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6945" y="182563"/>
            <a:ext cx="2924532" cy="290591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86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6945" y="182563"/>
            <a:ext cx="3976211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6945" y="912812"/>
            <a:ext cx="3976211" cy="2175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16944" y="3178176"/>
            <a:ext cx="1037273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6EAD1-EC2D-4C3D-8C90-D6F631CB2CAA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7096" y="3178176"/>
            <a:ext cx="1555909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55883" y="3178176"/>
            <a:ext cx="1037273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308B2-CFB9-4652-BB05-F83B9F81E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36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200" kern="1200" baseline="0">
          <a:solidFill>
            <a:schemeClr val="tx1"/>
          </a:solidFill>
          <a:latin typeface="+mj-lt"/>
          <a:ea typeface="+mj-ea"/>
          <a:cs typeface="B Nazanin" panose="00000400000000000000" pitchFamily="2" charset="-78"/>
        </a:defRPr>
      </a:lvl1pPr>
    </p:titleStyle>
    <p:bodyStyle>
      <a:lvl1pPr marL="114300" indent="-114300" algn="l" defTabSz="4572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1pPr>
      <a:lvl2pPr marL="342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2pPr>
      <a:lvl3pPr marL="571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3pPr>
      <a:lvl4pPr marL="800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4pPr>
      <a:lvl5pPr marL="10287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B Nazanin" panose="00000400000000000000" pitchFamily="2" charset="-78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1" y="944704"/>
            <a:ext cx="3918585" cy="504826"/>
          </a:xfrm>
        </p:spPr>
        <p:txBody>
          <a:bodyPr>
            <a:normAutofit fontScale="90000"/>
          </a:bodyPr>
          <a:lstStyle/>
          <a:p>
            <a:pPr rtl="1"/>
            <a:br>
              <a:rPr lang="fa-IR" sz="3200" b="1" spc="21" dirty="0">
                <a:solidFill>
                  <a:srgbClr val="002060"/>
                </a:solidFill>
                <a:latin typeface="Yas"/>
                <a:cs typeface="Yas"/>
              </a:rPr>
            </a:br>
            <a:br>
              <a:rPr lang="fa-IR" sz="3200" b="1" spc="21" dirty="0">
                <a:solidFill>
                  <a:srgbClr val="002060"/>
                </a:solidFill>
                <a:latin typeface="Yas"/>
                <a:cs typeface="Yas"/>
              </a:rPr>
            </a:br>
            <a:br>
              <a:rPr lang="fa-IR" sz="3200" b="1" spc="21" dirty="0">
                <a:solidFill>
                  <a:srgbClr val="002060"/>
                </a:solidFill>
                <a:latin typeface="Yas"/>
                <a:cs typeface="Yas"/>
              </a:rPr>
            </a:br>
            <a:r>
              <a:rPr lang="fa-IR" sz="3200" b="1" spc="2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عنوان مقاله</a:t>
            </a:r>
            <a:endParaRPr lang="en-US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2450" y="1699417"/>
            <a:ext cx="3457575" cy="370681"/>
          </a:xfrm>
        </p:spPr>
        <p:txBody>
          <a:bodyPr/>
          <a:lstStyle/>
          <a:p>
            <a:pPr rtl="1"/>
            <a:r>
              <a:rPr lang="fa-IR" b="1" dirty="0">
                <a:solidFill>
                  <a:srgbClr val="002060"/>
                </a:solidFill>
                <a:latin typeface="Yas" panose="02000503080000020003" pitchFamily="2" charset="-78"/>
              </a:rPr>
              <a:t>نام و نام خانوادگی نویسندگان</a:t>
            </a:r>
            <a:endParaRPr lang="en-US" b="1" dirty="0">
              <a:solidFill>
                <a:srgbClr val="002060"/>
              </a:solidFill>
              <a:latin typeface="Yas" panose="02000503080000020003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7814" y="2635397"/>
            <a:ext cx="15854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100" dirty="0">
                <a:solidFill>
                  <a:srgbClr val="002060"/>
                </a:solidFill>
                <a:latin typeface="Yas" panose="02000503080000020003" pitchFamily="2" charset="-78"/>
                <a:cs typeface="B Nazanin" panose="00000400000000000000" pitchFamily="2" charset="-78"/>
              </a:rPr>
              <a:t>7 شهریور 1405</a:t>
            </a:r>
            <a:endParaRPr lang="en-US" sz="1100" dirty="0">
              <a:solidFill>
                <a:srgbClr val="00206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7BF5E94-A2AD-4432-933C-84ED6E336E58}"/>
              </a:ext>
            </a:extLst>
          </p:cNvPr>
          <p:cNvSpPr txBox="1">
            <a:spLocks/>
          </p:cNvSpPr>
          <p:nvPr/>
        </p:nvSpPr>
        <p:spPr>
          <a:xfrm>
            <a:off x="547832" y="2165854"/>
            <a:ext cx="3457575" cy="370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1pPr>
            <a:lvl2pPr marL="2286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2pPr>
            <a:lvl3pPr marL="4572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3pPr>
            <a:lvl4pPr marL="6858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4pPr>
            <a:lvl5pPr marL="9144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B Nazanin" panose="00000400000000000000" pitchFamily="2" charset="-78"/>
              </a:defRPr>
            </a:lvl5pPr>
            <a:lvl6pPr marL="11430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0" algn="ctr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/>
            <a:r>
              <a:rPr lang="fa-IR" b="1" dirty="0">
                <a:solidFill>
                  <a:srgbClr val="002060"/>
                </a:solidFill>
                <a:latin typeface="Yas" panose="02000503080000020003" pitchFamily="2" charset="-78"/>
              </a:rPr>
              <a:t>دانشگاه</a:t>
            </a:r>
            <a:endParaRPr lang="en-US" b="1" dirty="0">
              <a:solidFill>
                <a:srgbClr val="002060"/>
              </a:solidFill>
              <a:latin typeface="Yas" panose="0200050308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6809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D15CF0A4-F17A-4398-88D1-740AC8E419BE}"/>
              </a:ext>
            </a:extLst>
          </p:cNvPr>
          <p:cNvSpPr txBox="1"/>
          <p:nvPr/>
        </p:nvSpPr>
        <p:spPr>
          <a:xfrm>
            <a:off x="388889" y="786109"/>
            <a:ext cx="3887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spcBef>
                <a:spcPts val="267"/>
              </a:spcBef>
            </a:pPr>
            <a:r>
              <a:rPr lang="fa-IR" sz="2000" b="1" spc="21" dirty="0">
                <a:solidFill>
                  <a:srgbClr val="002060"/>
                </a:solidFill>
                <a:latin typeface="Yas"/>
                <a:cs typeface="B Nazanin" panose="00000400000000000000" pitchFamily="2" charset="-78"/>
              </a:rPr>
              <a:t>شرح مساله</a:t>
            </a:r>
            <a:endParaRPr lang="fa-IR" sz="2000" b="1" dirty="0">
              <a:solidFill>
                <a:srgbClr val="002060"/>
              </a:solidFill>
              <a:latin typeface="Yas"/>
              <a:cs typeface="B Nazanin" panose="00000400000000000000" pitchFamily="2" charset="-78"/>
            </a:endParaRPr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2CE3E17E-50EE-48C2-A2C6-66E7B7EFE28C}"/>
              </a:ext>
            </a:extLst>
          </p:cNvPr>
          <p:cNvSpPr/>
          <p:nvPr/>
        </p:nvSpPr>
        <p:spPr>
          <a:xfrm>
            <a:off x="0" y="3284855"/>
            <a:ext cx="1051560" cy="198120"/>
          </a:xfrm>
          <a:custGeom>
            <a:avLst/>
            <a:gdLst/>
            <a:ahLst/>
            <a:cxnLst/>
            <a:rect l="l" t="t" r="r" b="b"/>
            <a:pathLst>
              <a:path w="1536065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/>
          <a:lstStyle/>
          <a:p>
            <a:pPr algn="ctr" rtl="1"/>
            <a:r>
              <a:rPr lang="fa-IR" sz="8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تاریخ</a:t>
            </a:r>
            <a:endParaRPr sz="8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10" name="object 24">
            <a:extLst>
              <a:ext uri="{FF2B5EF4-FFF2-40B4-BE49-F238E27FC236}">
                <a16:creationId xmlns:a16="http://schemas.microsoft.com/office/drawing/2014/main" id="{FE7FA867-242E-4721-A95D-9F24C59B7906}"/>
              </a:ext>
            </a:extLst>
          </p:cNvPr>
          <p:cNvSpPr/>
          <p:nvPr/>
        </p:nvSpPr>
        <p:spPr>
          <a:xfrm>
            <a:off x="1051560" y="3284855"/>
            <a:ext cx="2324099" cy="198120"/>
          </a:xfrm>
          <a:custGeom>
            <a:avLst/>
            <a:gdLst/>
            <a:ahLst/>
            <a:cxnLst/>
            <a:rect l="l" t="t" r="r" b="b"/>
            <a:pathLst>
              <a:path w="1536064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 anchor="ctr"/>
          <a:lstStyle/>
          <a:p>
            <a:pPr algn="ctr" rtl="1"/>
            <a:r>
              <a:rPr lang="fa-IR" sz="9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عنوان</a:t>
            </a:r>
            <a:endParaRPr sz="9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D58C175D-6FF6-4D26-B218-F7CDE5B98D06}"/>
              </a:ext>
            </a:extLst>
          </p:cNvPr>
          <p:cNvSpPr/>
          <p:nvPr/>
        </p:nvSpPr>
        <p:spPr>
          <a:xfrm>
            <a:off x="3352800" y="3284855"/>
            <a:ext cx="1257300" cy="198120"/>
          </a:xfrm>
          <a:custGeom>
            <a:avLst/>
            <a:gdLst/>
            <a:ahLst/>
            <a:cxnLst/>
            <a:rect l="l" t="t" r="r" b="b"/>
            <a:pathLst>
              <a:path w="1536064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algn="ctr" rtl="1">
              <a:lnSpc>
                <a:spcPct val="150000"/>
              </a:lnSpc>
            </a:pPr>
            <a:r>
              <a:rPr lang="fa-IR" sz="8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نویسندگان</a:t>
            </a:r>
            <a:endParaRPr sz="8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8120356"/>
      </p:ext>
    </p:extLst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D15CF0A4-F17A-4398-88D1-740AC8E419BE}"/>
              </a:ext>
            </a:extLst>
          </p:cNvPr>
          <p:cNvSpPr txBox="1"/>
          <p:nvPr/>
        </p:nvSpPr>
        <p:spPr>
          <a:xfrm>
            <a:off x="388889" y="786109"/>
            <a:ext cx="3887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spcBef>
                <a:spcPts val="267"/>
              </a:spcBef>
            </a:pPr>
            <a:r>
              <a:rPr lang="fa-IR" sz="2000" b="1" spc="21" dirty="0">
                <a:solidFill>
                  <a:srgbClr val="002060"/>
                </a:solidFill>
                <a:latin typeface="Yas"/>
                <a:cs typeface="B Nazanin" panose="00000400000000000000" pitchFamily="2" charset="-78"/>
              </a:rPr>
              <a:t>نتایج و دستاوردها</a:t>
            </a:r>
            <a:endParaRPr lang="fa-IR" sz="2000" b="1" dirty="0">
              <a:solidFill>
                <a:srgbClr val="002060"/>
              </a:solidFill>
              <a:latin typeface="Yas"/>
              <a:cs typeface="B Nazanin" panose="00000400000000000000" pitchFamily="2" charset="-78"/>
            </a:endParaRPr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F956D64C-6B14-4AB0-9470-529BB10365B0}"/>
              </a:ext>
            </a:extLst>
          </p:cNvPr>
          <p:cNvSpPr/>
          <p:nvPr/>
        </p:nvSpPr>
        <p:spPr>
          <a:xfrm>
            <a:off x="0" y="3284855"/>
            <a:ext cx="1051560" cy="198120"/>
          </a:xfrm>
          <a:custGeom>
            <a:avLst/>
            <a:gdLst/>
            <a:ahLst/>
            <a:cxnLst/>
            <a:rect l="l" t="t" r="r" b="b"/>
            <a:pathLst>
              <a:path w="1536065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/>
          <a:lstStyle/>
          <a:p>
            <a:pPr algn="ctr" rtl="1"/>
            <a:r>
              <a:rPr lang="fa-IR" sz="8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تاریخ</a:t>
            </a:r>
            <a:endParaRPr sz="8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7" name="object 24">
            <a:extLst>
              <a:ext uri="{FF2B5EF4-FFF2-40B4-BE49-F238E27FC236}">
                <a16:creationId xmlns:a16="http://schemas.microsoft.com/office/drawing/2014/main" id="{10E4936D-C800-40AC-A63C-2A4938E274D1}"/>
              </a:ext>
            </a:extLst>
          </p:cNvPr>
          <p:cNvSpPr/>
          <p:nvPr/>
        </p:nvSpPr>
        <p:spPr>
          <a:xfrm>
            <a:off x="1051560" y="3284855"/>
            <a:ext cx="2324099" cy="198120"/>
          </a:xfrm>
          <a:custGeom>
            <a:avLst/>
            <a:gdLst/>
            <a:ahLst/>
            <a:cxnLst/>
            <a:rect l="l" t="t" r="r" b="b"/>
            <a:pathLst>
              <a:path w="1536064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 anchor="ctr"/>
          <a:lstStyle/>
          <a:p>
            <a:pPr algn="ctr" rtl="1"/>
            <a:r>
              <a:rPr lang="fa-IR" sz="9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عنوان</a:t>
            </a:r>
            <a:endParaRPr sz="9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8" name="object 25">
            <a:extLst>
              <a:ext uri="{FF2B5EF4-FFF2-40B4-BE49-F238E27FC236}">
                <a16:creationId xmlns:a16="http://schemas.microsoft.com/office/drawing/2014/main" id="{0DDEC85D-7AC2-42B3-B944-974FC7C79C4D}"/>
              </a:ext>
            </a:extLst>
          </p:cNvPr>
          <p:cNvSpPr/>
          <p:nvPr/>
        </p:nvSpPr>
        <p:spPr>
          <a:xfrm>
            <a:off x="3352800" y="3284855"/>
            <a:ext cx="1257300" cy="198120"/>
          </a:xfrm>
          <a:custGeom>
            <a:avLst/>
            <a:gdLst/>
            <a:ahLst/>
            <a:cxnLst/>
            <a:rect l="l" t="t" r="r" b="b"/>
            <a:pathLst>
              <a:path w="1536064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algn="ctr" rtl="1">
              <a:lnSpc>
                <a:spcPct val="150000"/>
              </a:lnSpc>
            </a:pPr>
            <a:r>
              <a:rPr lang="fa-IR" sz="8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نویسندگان</a:t>
            </a:r>
            <a:endParaRPr sz="8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09150411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D15CF0A4-F17A-4398-88D1-740AC8E419BE}"/>
              </a:ext>
            </a:extLst>
          </p:cNvPr>
          <p:cNvSpPr txBox="1"/>
          <p:nvPr/>
        </p:nvSpPr>
        <p:spPr>
          <a:xfrm>
            <a:off x="388889" y="786109"/>
            <a:ext cx="3887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spcBef>
                <a:spcPts val="267"/>
              </a:spcBef>
            </a:pPr>
            <a:r>
              <a:rPr lang="fa-IR" sz="2000" b="1" spc="21" dirty="0">
                <a:solidFill>
                  <a:srgbClr val="002060"/>
                </a:solidFill>
                <a:latin typeface="Yas"/>
                <a:cs typeface="B Nazanin" panose="00000400000000000000" pitchFamily="2" charset="-78"/>
              </a:rPr>
              <a:t>منابع</a:t>
            </a:r>
            <a:endParaRPr lang="fa-IR" sz="2000" b="1" dirty="0">
              <a:solidFill>
                <a:srgbClr val="002060"/>
              </a:solidFill>
              <a:latin typeface="Yas"/>
              <a:cs typeface="B Nazanin" panose="00000400000000000000" pitchFamily="2" charset="-78"/>
            </a:endParaRPr>
          </a:p>
        </p:txBody>
      </p:sp>
      <p:sp>
        <p:nvSpPr>
          <p:cNvPr id="6" name="object 22">
            <a:extLst>
              <a:ext uri="{FF2B5EF4-FFF2-40B4-BE49-F238E27FC236}">
                <a16:creationId xmlns:a16="http://schemas.microsoft.com/office/drawing/2014/main" id="{8841F183-E38D-4734-A411-4A236C8664F7}"/>
              </a:ext>
            </a:extLst>
          </p:cNvPr>
          <p:cNvSpPr/>
          <p:nvPr/>
        </p:nvSpPr>
        <p:spPr>
          <a:xfrm>
            <a:off x="0" y="3284855"/>
            <a:ext cx="1051560" cy="198120"/>
          </a:xfrm>
          <a:custGeom>
            <a:avLst/>
            <a:gdLst/>
            <a:ahLst/>
            <a:cxnLst/>
            <a:rect l="l" t="t" r="r" b="b"/>
            <a:pathLst>
              <a:path w="1536065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 anchor="ctr"/>
          <a:lstStyle/>
          <a:p>
            <a:pPr algn="ctr" rtl="1"/>
            <a:r>
              <a:rPr lang="fa-IR" sz="8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تاریخ</a:t>
            </a:r>
            <a:endParaRPr sz="8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10" name="object 24">
            <a:extLst>
              <a:ext uri="{FF2B5EF4-FFF2-40B4-BE49-F238E27FC236}">
                <a16:creationId xmlns:a16="http://schemas.microsoft.com/office/drawing/2014/main" id="{B66C8A28-53B1-40E2-8AD5-AF0C06ABB876}"/>
              </a:ext>
            </a:extLst>
          </p:cNvPr>
          <p:cNvSpPr/>
          <p:nvPr/>
        </p:nvSpPr>
        <p:spPr>
          <a:xfrm>
            <a:off x="1051560" y="3284855"/>
            <a:ext cx="2324099" cy="198120"/>
          </a:xfrm>
          <a:custGeom>
            <a:avLst/>
            <a:gdLst/>
            <a:ahLst/>
            <a:cxnLst/>
            <a:rect l="l" t="t" r="r" b="b"/>
            <a:pathLst>
              <a:path w="1536064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 anchor="ctr"/>
          <a:lstStyle/>
          <a:p>
            <a:pPr algn="ctr" rtl="1"/>
            <a:r>
              <a:rPr lang="fa-IR" sz="9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عنوان</a:t>
            </a:r>
            <a:endParaRPr sz="9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A788C362-B4A4-48D0-80FE-8BF22F5591D9}"/>
              </a:ext>
            </a:extLst>
          </p:cNvPr>
          <p:cNvSpPr/>
          <p:nvPr/>
        </p:nvSpPr>
        <p:spPr>
          <a:xfrm>
            <a:off x="3352800" y="3284855"/>
            <a:ext cx="1257300" cy="198120"/>
          </a:xfrm>
          <a:custGeom>
            <a:avLst/>
            <a:gdLst/>
            <a:ahLst/>
            <a:cxnLst/>
            <a:rect l="l" t="t" r="r" b="b"/>
            <a:pathLst>
              <a:path w="1536064" h="112395">
                <a:moveTo>
                  <a:pt x="1535976" y="0"/>
                </a:moveTo>
                <a:lnTo>
                  <a:pt x="0" y="0"/>
                </a:lnTo>
                <a:lnTo>
                  <a:pt x="0" y="112039"/>
                </a:lnTo>
                <a:lnTo>
                  <a:pt x="1535976" y="112039"/>
                </a:lnTo>
                <a:lnTo>
                  <a:pt x="1535976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algn="ctr" rtl="1">
              <a:lnSpc>
                <a:spcPct val="150000"/>
              </a:lnSpc>
            </a:pPr>
            <a:r>
              <a:rPr lang="fa-IR" sz="800" b="1" dirty="0">
                <a:solidFill>
                  <a:srgbClr val="002060"/>
                </a:solidFill>
                <a:latin typeface="Yas" panose="02000503080000020003" pitchFamily="2" charset="-78"/>
                <a:cs typeface="Yas" panose="02000503080000020003" pitchFamily="2" charset="-78"/>
              </a:rPr>
              <a:t>نویسندگان</a:t>
            </a:r>
            <a:endParaRPr sz="800" b="1" dirty="0">
              <a:solidFill>
                <a:srgbClr val="002060"/>
              </a:solidFill>
              <a:latin typeface="Yas" panose="02000503080000020003" pitchFamily="2" charset="-78"/>
              <a:cs typeface="Yas" panose="0200050308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3370072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</TotalTime>
  <Words>29</Words>
  <Application>Microsoft Office PowerPoint</Application>
  <PresentationFormat>Custom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Yas</vt:lpstr>
      <vt:lpstr>Office Theme</vt:lpstr>
      <vt:lpstr>   عنوان مقاله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ihc</cp:lastModifiedBy>
  <cp:revision>20</cp:revision>
  <dcterms:created xsi:type="dcterms:W3CDTF">2024-07-16T08:41:28Z</dcterms:created>
  <dcterms:modified xsi:type="dcterms:W3CDTF">2026-06-29T05:32:36Z</dcterms:modified>
</cp:coreProperties>
</file>