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3" r:id="rId5"/>
  </p:sldIdLst>
  <p:sldSz cx="4610100" cy="3460750"/>
  <p:notesSz cx="4610100" cy="34607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0005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5" d="100"/>
          <a:sy n="155" d="100"/>
        </p:scale>
        <p:origin x="1574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45757" y="1072832"/>
            <a:ext cx="3918585" cy="72675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91515" y="1938020"/>
            <a:ext cx="3227070" cy="86518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99097" y="3353673"/>
            <a:ext cx="937894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Authors</a:t>
            </a:r>
            <a:r>
              <a:rPr spc="305" dirty="0"/>
              <a:t> </a:t>
            </a:r>
            <a:r>
              <a:rPr spc="90" dirty="0"/>
              <a:t>(University</a:t>
            </a:r>
            <a:r>
              <a:rPr spc="70" dirty="0"/>
              <a:t> </a:t>
            </a:r>
            <a:r>
              <a:rPr spc="95" dirty="0"/>
              <a:t>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46360" y="3353673"/>
            <a:ext cx="521970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July</a:t>
            </a:r>
            <a:r>
              <a:rPr spc="60" dirty="0"/>
              <a:t> </a:t>
            </a:r>
            <a:r>
              <a:rPr spc="75" dirty="0"/>
              <a:t>6,</a:t>
            </a:r>
            <a:r>
              <a:rPr spc="60" dirty="0"/>
              <a:t> </a:t>
            </a:r>
            <a:r>
              <a:rPr spc="80" dirty="0"/>
              <a:t>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34186" y="3353673"/>
            <a:ext cx="259079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38100">
              <a:lnSpc>
                <a:spcPts val="670"/>
              </a:lnSpc>
            </a:pPr>
            <a:fld id="{81D60167-4931-47E6-BA6A-407CBD079E47}" type="slidenum">
              <a:rPr spc="80" dirty="0"/>
              <a:t>‹#›</a:t>
            </a:fld>
            <a:r>
              <a:rPr spc="-35" dirty="0"/>
              <a:t> </a:t>
            </a:r>
            <a:r>
              <a:rPr spc="204" dirty="0"/>
              <a:t>/</a:t>
            </a:r>
            <a:r>
              <a:rPr spc="-35" dirty="0"/>
              <a:t> </a:t>
            </a:r>
            <a:r>
              <a:rPr spc="80" dirty="0"/>
              <a:t>7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99097" y="3353673"/>
            <a:ext cx="937894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Authors</a:t>
            </a:r>
            <a:r>
              <a:rPr spc="305" dirty="0"/>
              <a:t> </a:t>
            </a:r>
            <a:r>
              <a:rPr spc="90" dirty="0"/>
              <a:t>(University</a:t>
            </a:r>
            <a:r>
              <a:rPr spc="70" dirty="0"/>
              <a:t> </a:t>
            </a:r>
            <a:r>
              <a:rPr spc="95" dirty="0"/>
              <a:t>)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46360" y="3353673"/>
            <a:ext cx="521970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July</a:t>
            </a:r>
            <a:r>
              <a:rPr spc="60" dirty="0"/>
              <a:t> </a:t>
            </a:r>
            <a:r>
              <a:rPr spc="75" dirty="0"/>
              <a:t>6,</a:t>
            </a:r>
            <a:r>
              <a:rPr spc="60" dirty="0"/>
              <a:t> </a:t>
            </a:r>
            <a:r>
              <a:rPr spc="80" dirty="0"/>
              <a:t>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34186" y="3353673"/>
            <a:ext cx="259079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38100">
              <a:lnSpc>
                <a:spcPts val="670"/>
              </a:lnSpc>
            </a:pPr>
            <a:fld id="{81D60167-4931-47E6-BA6A-407CBD079E47}" type="slidenum">
              <a:rPr spc="80" dirty="0"/>
              <a:t>‹#›</a:t>
            </a:fld>
            <a:r>
              <a:rPr spc="-35" dirty="0"/>
              <a:t> </a:t>
            </a:r>
            <a:r>
              <a:rPr spc="204" dirty="0"/>
              <a:t>/</a:t>
            </a:r>
            <a:r>
              <a:rPr spc="-35" dirty="0"/>
              <a:t> </a:t>
            </a:r>
            <a:r>
              <a:rPr spc="80" dirty="0"/>
              <a:t>7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230505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2374201" y="795972"/>
            <a:ext cx="2005393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>
          <a:xfrm>
            <a:off x="299097" y="3353673"/>
            <a:ext cx="937894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Authors</a:t>
            </a:r>
            <a:r>
              <a:rPr spc="305" dirty="0"/>
              <a:t> </a:t>
            </a:r>
            <a:r>
              <a:rPr spc="90" dirty="0"/>
              <a:t>(University</a:t>
            </a:r>
            <a:r>
              <a:rPr spc="70" dirty="0"/>
              <a:t> </a:t>
            </a:r>
            <a:r>
              <a:rPr spc="95" dirty="0"/>
              <a:t>)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>
          <a:xfrm>
            <a:off x="3646360" y="3353673"/>
            <a:ext cx="521970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July</a:t>
            </a:r>
            <a:r>
              <a:rPr spc="60" dirty="0"/>
              <a:t> </a:t>
            </a:r>
            <a:r>
              <a:rPr spc="75" dirty="0"/>
              <a:t>6,</a:t>
            </a:r>
            <a:r>
              <a:rPr spc="60" dirty="0"/>
              <a:t> </a:t>
            </a:r>
            <a:r>
              <a:rPr spc="80" dirty="0"/>
              <a:t>2024</a:t>
            </a: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4334186" y="3353673"/>
            <a:ext cx="259079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38100">
              <a:lnSpc>
                <a:spcPts val="670"/>
              </a:lnSpc>
            </a:pPr>
            <a:fld id="{81D60167-4931-47E6-BA6A-407CBD079E47}" type="slidenum">
              <a:rPr spc="80" dirty="0"/>
              <a:t>‹#›</a:t>
            </a:fld>
            <a:r>
              <a:rPr spc="-35" dirty="0"/>
              <a:t> </a:t>
            </a:r>
            <a:r>
              <a:rPr spc="204" dirty="0"/>
              <a:t>/</a:t>
            </a:r>
            <a:r>
              <a:rPr spc="-35" dirty="0"/>
              <a:t> </a:t>
            </a:r>
            <a:r>
              <a:rPr spc="80" dirty="0"/>
              <a:t>7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299097" y="3353673"/>
            <a:ext cx="937894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bg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Authors</a:t>
            </a:r>
            <a:r>
              <a:rPr spc="305" dirty="0"/>
              <a:t> </a:t>
            </a:r>
            <a:r>
              <a:rPr spc="90" dirty="0"/>
              <a:t>(University</a:t>
            </a:r>
            <a:r>
              <a:rPr spc="70" dirty="0"/>
              <a:t> </a:t>
            </a:r>
            <a:r>
              <a:rPr spc="95" dirty="0"/>
              <a:t>)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3646360" y="3353673"/>
            <a:ext cx="521970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July</a:t>
            </a:r>
            <a:r>
              <a:rPr spc="60" dirty="0"/>
              <a:t> </a:t>
            </a:r>
            <a:r>
              <a:rPr spc="75" dirty="0"/>
              <a:t>6,</a:t>
            </a:r>
            <a:r>
              <a:rPr spc="60" dirty="0"/>
              <a:t> </a:t>
            </a:r>
            <a:r>
              <a:rPr spc="80" dirty="0"/>
              <a:t>2024</a:t>
            </a: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4334186" y="3353673"/>
            <a:ext cx="259079" cy="101600"/>
          </a:xfrm>
          <a:prstGeom prst="rect">
            <a:avLst/>
          </a:prstGeom>
        </p:spPr>
        <p:txBody>
          <a:bodyPr lIns="0" tIns="0" rIns="0" bIns="0"/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38100">
              <a:lnSpc>
                <a:spcPts val="670"/>
              </a:lnSpc>
            </a:pPr>
            <a:fld id="{81D60167-4931-47E6-BA6A-407CBD079E47}" type="slidenum">
              <a:rPr spc="80" dirty="0"/>
              <a:t>‹#›</a:t>
            </a:fld>
            <a:r>
              <a:rPr spc="-35" dirty="0"/>
              <a:t> </a:t>
            </a:r>
            <a:r>
              <a:rPr spc="204" dirty="0"/>
              <a:t>/</a:t>
            </a:r>
            <a:r>
              <a:rPr spc="-35" dirty="0"/>
              <a:t> </a:t>
            </a:r>
            <a:r>
              <a:rPr spc="80" dirty="0"/>
              <a:t>7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g object 17"/>
          <p:cNvSpPr/>
          <p:nvPr userDrawn="1"/>
        </p:nvSpPr>
        <p:spPr>
          <a:xfrm>
            <a:off x="3039212" y="3265004"/>
            <a:ext cx="43180" cy="30480"/>
          </a:xfrm>
          <a:custGeom>
            <a:avLst/>
            <a:gdLst/>
            <a:ahLst/>
            <a:cxnLst/>
            <a:rect l="l" t="t" r="r" b="b"/>
            <a:pathLst>
              <a:path w="43180" h="30479">
                <a:moveTo>
                  <a:pt x="0" y="30366"/>
                </a:moveTo>
                <a:lnTo>
                  <a:pt x="43019" y="30366"/>
                </a:lnTo>
                <a:lnTo>
                  <a:pt x="43019" y="0"/>
                </a:lnTo>
                <a:lnTo>
                  <a:pt x="0" y="0"/>
                </a:lnTo>
                <a:lnTo>
                  <a:pt x="0" y="30366"/>
                </a:lnTo>
                <a:close/>
              </a:path>
            </a:pathLst>
          </a:custGeom>
          <a:ln w="5060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 userDrawn="1"/>
        </p:nvSpPr>
        <p:spPr>
          <a:xfrm>
            <a:off x="2959595" y="3261042"/>
            <a:ext cx="203200" cy="38735"/>
          </a:xfrm>
          <a:custGeom>
            <a:avLst/>
            <a:gdLst/>
            <a:ahLst/>
            <a:cxnLst/>
            <a:rect l="l" t="t" r="r" b="b"/>
            <a:pathLst>
              <a:path w="203200" h="38735">
                <a:moveTo>
                  <a:pt x="25400" y="0"/>
                </a:moveTo>
                <a:lnTo>
                  <a:pt x="0" y="19050"/>
                </a:lnTo>
                <a:lnTo>
                  <a:pt x="25400" y="38112"/>
                </a:lnTo>
                <a:lnTo>
                  <a:pt x="25400" y="0"/>
                </a:lnTo>
                <a:close/>
              </a:path>
              <a:path w="203200" h="38735">
                <a:moveTo>
                  <a:pt x="203200" y="19050"/>
                </a:moveTo>
                <a:lnTo>
                  <a:pt x="177800" y="0"/>
                </a:lnTo>
                <a:lnTo>
                  <a:pt x="177800" y="38112"/>
                </a:lnTo>
                <a:lnTo>
                  <a:pt x="203200" y="19050"/>
                </a:lnTo>
                <a:close/>
              </a:path>
            </a:pathLst>
          </a:custGeom>
          <a:solidFill>
            <a:srgbClr val="DFC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 userDrawn="1"/>
        </p:nvSpPr>
        <p:spPr>
          <a:xfrm>
            <a:off x="3299713" y="3254691"/>
            <a:ext cx="64135" cy="50800"/>
          </a:xfrm>
          <a:custGeom>
            <a:avLst/>
            <a:gdLst/>
            <a:ahLst/>
            <a:cxnLst/>
            <a:rect l="l" t="t" r="r" b="b"/>
            <a:pathLst>
              <a:path w="64135" h="50800">
                <a:moveTo>
                  <a:pt x="0" y="50800"/>
                </a:moveTo>
                <a:lnTo>
                  <a:pt x="43019" y="50800"/>
                </a:lnTo>
                <a:lnTo>
                  <a:pt x="43019" y="20434"/>
                </a:lnTo>
                <a:lnTo>
                  <a:pt x="0" y="20434"/>
                </a:lnTo>
                <a:lnTo>
                  <a:pt x="0" y="50800"/>
                </a:lnTo>
                <a:close/>
              </a:path>
              <a:path w="64135" h="50800">
                <a:moveTo>
                  <a:pt x="10491" y="20320"/>
                </a:moveTo>
                <a:lnTo>
                  <a:pt x="10491" y="10160"/>
                </a:lnTo>
                <a:lnTo>
                  <a:pt x="53672" y="10160"/>
                </a:lnTo>
                <a:lnTo>
                  <a:pt x="53672" y="40640"/>
                </a:lnTo>
                <a:lnTo>
                  <a:pt x="43512" y="40640"/>
                </a:lnTo>
              </a:path>
              <a:path w="64135" h="50800">
                <a:moveTo>
                  <a:pt x="20652" y="10160"/>
                </a:moveTo>
                <a:lnTo>
                  <a:pt x="20652" y="0"/>
                </a:lnTo>
                <a:lnTo>
                  <a:pt x="63832" y="0"/>
                </a:lnTo>
                <a:lnTo>
                  <a:pt x="63832" y="30480"/>
                </a:lnTo>
                <a:lnTo>
                  <a:pt x="53672" y="30480"/>
                </a:lnTo>
              </a:path>
            </a:pathLst>
          </a:custGeom>
          <a:ln w="5060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 userDrawn="1"/>
        </p:nvSpPr>
        <p:spPr>
          <a:xfrm>
            <a:off x="3236544" y="326104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FC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 userDrawn="1"/>
        </p:nvSpPr>
        <p:spPr>
          <a:xfrm>
            <a:off x="3602394" y="326739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7591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 userDrawn="1"/>
        </p:nvSpPr>
        <p:spPr>
          <a:xfrm>
            <a:off x="3513493" y="326104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FC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 userDrawn="1"/>
        </p:nvSpPr>
        <p:spPr>
          <a:xfrm>
            <a:off x="3589694" y="3254691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0"/>
                </a:moveTo>
                <a:lnTo>
                  <a:pt x="38100" y="0"/>
                </a:lnTo>
              </a:path>
              <a:path w="50800" h="50800">
                <a:moveTo>
                  <a:pt x="12700" y="25400"/>
                </a:moveTo>
                <a:lnTo>
                  <a:pt x="50800" y="25400"/>
                </a:lnTo>
              </a:path>
              <a:path w="50800" h="50800">
                <a:moveTo>
                  <a:pt x="0" y="38100"/>
                </a:moveTo>
                <a:lnTo>
                  <a:pt x="38100" y="38100"/>
                </a:lnTo>
              </a:path>
              <a:path w="50800" h="5080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ln w="7591">
            <a:solidFill>
              <a:srgbClr val="DFC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 userDrawn="1"/>
        </p:nvSpPr>
        <p:spPr>
          <a:xfrm>
            <a:off x="3866643" y="3254691"/>
            <a:ext cx="50800" cy="25400"/>
          </a:xfrm>
          <a:custGeom>
            <a:avLst/>
            <a:gdLst/>
            <a:ahLst/>
            <a:cxnLst/>
            <a:rect l="l" t="t" r="r" b="b"/>
            <a:pathLst>
              <a:path w="50800" h="25400">
                <a:moveTo>
                  <a:pt x="0" y="0"/>
                </a:moveTo>
                <a:lnTo>
                  <a:pt x="38100" y="0"/>
                </a:lnTo>
              </a:path>
              <a:path w="50800" h="25400">
                <a:moveTo>
                  <a:pt x="12700" y="12700"/>
                </a:moveTo>
                <a:lnTo>
                  <a:pt x="50800" y="12700"/>
                </a:lnTo>
              </a:path>
              <a:path w="50800" h="25400">
                <a:moveTo>
                  <a:pt x="12700" y="25400"/>
                </a:moveTo>
                <a:lnTo>
                  <a:pt x="50800" y="25400"/>
                </a:lnTo>
              </a:path>
            </a:pathLst>
          </a:custGeom>
          <a:ln w="7591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 userDrawn="1"/>
        </p:nvSpPr>
        <p:spPr>
          <a:xfrm>
            <a:off x="3790442" y="3261042"/>
            <a:ext cx="203200" cy="38100"/>
          </a:xfrm>
          <a:custGeom>
            <a:avLst/>
            <a:gdLst/>
            <a:ahLst/>
            <a:cxnLst/>
            <a:rect l="l" t="t" r="r" b="b"/>
            <a:pathLst>
              <a:path w="203200" h="38100">
                <a:moveTo>
                  <a:pt x="25400" y="0"/>
                </a:moveTo>
                <a:lnTo>
                  <a:pt x="0" y="19050"/>
                </a:lnTo>
                <a:lnTo>
                  <a:pt x="25400" y="38100"/>
                </a:lnTo>
                <a:lnTo>
                  <a:pt x="25400" y="0"/>
                </a:lnTo>
                <a:close/>
              </a:path>
              <a:path w="203200" h="38100">
                <a:moveTo>
                  <a:pt x="177802" y="0"/>
                </a:moveTo>
                <a:lnTo>
                  <a:pt x="177802" y="38100"/>
                </a:lnTo>
                <a:lnTo>
                  <a:pt x="203202" y="19050"/>
                </a:lnTo>
                <a:lnTo>
                  <a:pt x="177802" y="0"/>
                </a:lnTo>
                <a:close/>
              </a:path>
            </a:pathLst>
          </a:custGeom>
          <a:solidFill>
            <a:srgbClr val="DFC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 userDrawn="1"/>
        </p:nvSpPr>
        <p:spPr>
          <a:xfrm>
            <a:off x="3866643" y="3292792"/>
            <a:ext cx="50800" cy="12700"/>
          </a:xfrm>
          <a:custGeom>
            <a:avLst/>
            <a:gdLst/>
            <a:ahLst/>
            <a:cxnLst/>
            <a:rect l="l" t="t" r="r" b="b"/>
            <a:pathLst>
              <a:path w="50800" h="12700">
                <a:moveTo>
                  <a:pt x="0" y="0"/>
                </a:moveTo>
                <a:lnTo>
                  <a:pt x="38100" y="0"/>
                </a:lnTo>
              </a:path>
              <a:path w="50800" h="12700">
                <a:moveTo>
                  <a:pt x="12700" y="12700"/>
                </a:moveTo>
                <a:lnTo>
                  <a:pt x="50800" y="12700"/>
                </a:lnTo>
              </a:path>
            </a:pathLst>
          </a:custGeom>
          <a:ln w="7591">
            <a:solidFill>
              <a:srgbClr val="DFCCD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 userDrawn="1"/>
        </p:nvSpPr>
        <p:spPr>
          <a:xfrm>
            <a:off x="4143592" y="3254691"/>
            <a:ext cx="50800" cy="50800"/>
          </a:xfrm>
          <a:custGeom>
            <a:avLst/>
            <a:gdLst/>
            <a:ahLst/>
            <a:cxnLst/>
            <a:rect l="l" t="t" r="r" b="b"/>
            <a:pathLst>
              <a:path w="50800" h="50800">
                <a:moveTo>
                  <a:pt x="0" y="0"/>
                </a:moveTo>
                <a:lnTo>
                  <a:pt x="38100" y="0"/>
                </a:lnTo>
              </a:path>
              <a:path w="50800" h="50800">
                <a:moveTo>
                  <a:pt x="12700" y="12700"/>
                </a:moveTo>
                <a:lnTo>
                  <a:pt x="50800" y="12700"/>
                </a:lnTo>
              </a:path>
              <a:path w="50800" h="50800">
                <a:moveTo>
                  <a:pt x="12700" y="25400"/>
                </a:moveTo>
                <a:lnTo>
                  <a:pt x="50800" y="25400"/>
                </a:lnTo>
              </a:path>
              <a:path w="50800" h="50800">
                <a:moveTo>
                  <a:pt x="0" y="38100"/>
                </a:moveTo>
                <a:lnTo>
                  <a:pt x="38100" y="38100"/>
                </a:lnTo>
              </a:path>
              <a:path w="50800" h="50800">
                <a:moveTo>
                  <a:pt x="12700" y="50800"/>
                </a:moveTo>
                <a:lnTo>
                  <a:pt x="50800" y="50800"/>
                </a:lnTo>
              </a:path>
            </a:pathLst>
          </a:custGeom>
          <a:ln w="7591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 userDrawn="1"/>
        </p:nvSpPr>
        <p:spPr>
          <a:xfrm>
            <a:off x="4451033" y="3285172"/>
            <a:ext cx="20320" cy="20320"/>
          </a:xfrm>
          <a:custGeom>
            <a:avLst/>
            <a:gdLst/>
            <a:ahLst/>
            <a:cxnLst/>
            <a:rect l="l" t="t" r="r" b="b"/>
            <a:pathLst>
              <a:path w="20320" h="20320">
                <a:moveTo>
                  <a:pt x="0" y="0"/>
                </a:moveTo>
                <a:lnTo>
                  <a:pt x="20320" y="20320"/>
                </a:lnTo>
              </a:path>
            </a:pathLst>
          </a:custGeom>
          <a:ln w="7591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 userDrawn="1"/>
        </p:nvSpPr>
        <p:spPr>
          <a:xfrm>
            <a:off x="4423969" y="3258677"/>
            <a:ext cx="30480" cy="30480"/>
          </a:xfrm>
          <a:custGeom>
            <a:avLst/>
            <a:gdLst/>
            <a:ahLst/>
            <a:cxnLst/>
            <a:rect l="l" t="t" r="r" b="b"/>
            <a:pathLst>
              <a:path w="30479" h="30479">
                <a:moveTo>
                  <a:pt x="30366" y="15183"/>
                </a:moveTo>
                <a:lnTo>
                  <a:pt x="30366" y="6797"/>
                </a:lnTo>
                <a:lnTo>
                  <a:pt x="23568" y="0"/>
                </a:lnTo>
                <a:lnTo>
                  <a:pt x="15183" y="0"/>
                </a:lnTo>
                <a:lnTo>
                  <a:pt x="6797" y="0"/>
                </a:lnTo>
                <a:lnTo>
                  <a:pt x="0" y="6797"/>
                </a:lnTo>
                <a:lnTo>
                  <a:pt x="0" y="15183"/>
                </a:lnTo>
                <a:lnTo>
                  <a:pt x="0" y="23568"/>
                </a:lnTo>
                <a:lnTo>
                  <a:pt x="6797" y="30366"/>
                </a:lnTo>
                <a:lnTo>
                  <a:pt x="15183" y="30366"/>
                </a:lnTo>
                <a:lnTo>
                  <a:pt x="23568" y="30366"/>
                </a:lnTo>
                <a:lnTo>
                  <a:pt x="30366" y="23568"/>
                </a:lnTo>
                <a:lnTo>
                  <a:pt x="30366" y="15183"/>
                </a:lnTo>
                <a:close/>
              </a:path>
            </a:pathLst>
          </a:custGeom>
          <a:ln w="5060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 userDrawn="1"/>
        </p:nvSpPr>
        <p:spPr>
          <a:xfrm>
            <a:off x="4329112" y="3254691"/>
            <a:ext cx="233679" cy="50800"/>
          </a:xfrm>
          <a:custGeom>
            <a:avLst/>
            <a:gdLst/>
            <a:ahLst/>
            <a:cxnLst/>
            <a:rect l="l" t="t" r="r" b="b"/>
            <a:pathLst>
              <a:path w="233679" h="50800">
                <a:moveTo>
                  <a:pt x="40640" y="50800"/>
                </a:moveTo>
                <a:lnTo>
                  <a:pt x="50400" y="48796"/>
                </a:lnTo>
                <a:lnTo>
                  <a:pt x="58488" y="43339"/>
                </a:lnTo>
                <a:lnTo>
                  <a:pt x="64002" y="35262"/>
                </a:lnTo>
                <a:lnTo>
                  <a:pt x="66040" y="25400"/>
                </a:lnTo>
                <a:lnTo>
                  <a:pt x="64036" y="15537"/>
                </a:lnTo>
                <a:lnTo>
                  <a:pt x="58579" y="7461"/>
                </a:lnTo>
                <a:lnTo>
                  <a:pt x="50502" y="2004"/>
                </a:lnTo>
                <a:lnTo>
                  <a:pt x="40640" y="0"/>
                </a:lnTo>
                <a:lnTo>
                  <a:pt x="30778" y="2004"/>
                </a:lnTo>
                <a:lnTo>
                  <a:pt x="22701" y="7461"/>
                </a:lnTo>
                <a:lnTo>
                  <a:pt x="17244" y="15537"/>
                </a:lnTo>
                <a:lnTo>
                  <a:pt x="15240" y="25400"/>
                </a:lnTo>
              </a:path>
              <a:path w="233679" h="50800">
                <a:moveTo>
                  <a:pt x="30480" y="17780"/>
                </a:moveTo>
                <a:lnTo>
                  <a:pt x="15240" y="30480"/>
                </a:lnTo>
                <a:lnTo>
                  <a:pt x="0" y="17780"/>
                </a:lnTo>
              </a:path>
              <a:path w="233679" h="50800">
                <a:moveTo>
                  <a:pt x="193042" y="50800"/>
                </a:moveTo>
                <a:lnTo>
                  <a:pt x="183179" y="48796"/>
                </a:lnTo>
                <a:lnTo>
                  <a:pt x="175103" y="43339"/>
                </a:lnTo>
                <a:lnTo>
                  <a:pt x="169646" y="35262"/>
                </a:lnTo>
                <a:lnTo>
                  <a:pt x="167642" y="25400"/>
                </a:lnTo>
                <a:lnTo>
                  <a:pt x="169646" y="15537"/>
                </a:lnTo>
                <a:lnTo>
                  <a:pt x="175103" y="7461"/>
                </a:lnTo>
                <a:lnTo>
                  <a:pt x="183179" y="2004"/>
                </a:lnTo>
                <a:lnTo>
                  <a:pt x="193042" y="0"/>
                </a:lnTo>
                <a:lnTo>
                  <a:pt x="202904" y="2004"/>
                </a:lnTo>
                <a:lnTo>
                  <a:pt x="210981" y="7461"/>
                </a:lnTo>
                <a:lnTo>
                  <a:pt x="216438" y="15537"/>
                </a:lnTo>
                <a:lnTo>
                  <a:pt x="218442" y="25400"/>
                </a:lnTo>
              </a:path>
              <a:path w="233679" h="50800">
                <a:moveTo>
                  <a:pt x="233682" y="17780"/>
                </a:moveTo>
                <a:lnTo>
                  <a:pt x="218442" y="30480"/>
                </a:lnTo>
                <a:lnTo>
                  <a:pt x="203202" y="17780"/>
                </a:lnTo>
              </a:path>
            </a:pathLst>
          </a:custGeom>
          <a:ln w="5060">
            <a:solidFill>
              <a:srgbClr val="BF99B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30505" y="138430"/>
            <a:ext cx="4149090" cy="553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30505" y="795972"/>
            <a:ext cx="4149090" cy="22840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646360" y="3353673"/>
            <a:ext cx="521970" cy="8976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12700">
              <a:lnSpc>
                <a:spcPts val="670"/>
              </a:lnSpc>
            </a:pPr>
            <a:r>
              <a:rPr spc="105" dirty="0"/>
              <a:t>July</a:t>
            </a:r>
            <a:r>
              <a:rPr spc="60" dirty="0"/>
              <a:t> </a:t>
            </a:r>
            <a:r>
              <a:rPr spc="75" dirty="0"/>
              <a:t>6,</a:t>
            </a:r>
            <a:r>
              <a:rPr spc="60" dirty="0"/>
              <a:t> </a:t>
            </a:r>
            <a:r>
              <a:rPr spc="80" dirty="0"/>
              <a:t>2024</a:t>
            </a: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4334186" y="3353673"/>
            <a:ext cx="259079" cy="17953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" b="0" i="0">
                <a:solidFill>
                  <a:schemeClr val="tx1"/>
                </a:solidFill>
                <a:latin typeface="PMingLiU"/>
                <a:cs typeface="PMingLiU"/>
              </a:defRPr>
            </a:lvl1pPr>
          </a:lstStyle>
          <a:p>
            <a:pPr marL="38100">
              <a:lnSpc>
                <a:spcPts val="670"/>
              </a:lnSpc>
            </a:pPr>
            <a:fld id="{81D60167-4931-47E6-BA6A-407CBD079E47}" type="slidenum">
              <a:rPr spc="80" dirty="0"/>
              <a:t>‹#›</a:t>
            </a:fld>
            <a:r>
              <a:rPr spc="-35" dirty="0"/>
              <a:t> </a:t>
            </a:r>
            <a:r>
              <a:rPr spc="204" dirty="0"/>
              <a:t>/</a:t>
            </a:r>
            <a:r>
              <a:rPr spc="-35" dirty="0"/>
              <a:t> </a:t>
            </a:r>
            <a:r>
              <a:rPr spc="80" dirty="0"/>
              <a:t>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000250" y="977708"/>
            <a:ext cx="944512" cy="325089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69215">
              <a:lnSpc>
                <a:spcPct val="100000"/>
              </a:lnSpc>
              <a:spcBef>
                <a:spcPts val="135"/>
              </a:spcBef>
            </a:pPr>
            <a:r>
              <a:rPr sz="2000" b="1" spc="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Title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93163" y="2768115"/>
            <a:ext cx="1372845" cy="1814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lang="en-US" sz="1100" b="1" spc="8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29</a:t>
            </a:r>
            <a:r>
              <a:rPr sz="1100" b="1" spc="3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100" b="1" spc="4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100" b="1" spc="2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100" b="1" spc="2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C8C49DD-41D2-43BD-9340-39D2ADE58503}"/>
              </a:ext>
            </a:extLst>
          </p:cNvPr>
          <p:cNvSpPr txBox="1"/>
          <p:nvPr/>
        </p:nvSpPr>
        <p:spPr>
          <a:xfrm>
            <a:off x="1913176" y="1615775"/>
            <a:ext cx="23056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n-US" sz="1400" b="1" spc="7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endParaRPr lang="en-US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5F312CA-32CC-47FD-A795-BEFC71F2D167}"/>
              </a:ext>
            </a:extLst>
          </p:cNvPr>
          <p:cNvSpPr txBox="1"/>
          <p:nvPr/>
        </p:nvSpPr>
        <p:spPr>
          <a:xfrm>
            <a:off x="1238250" y="2035175"/>
            <a:ext cx="23056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lang="en-US" sz="1400" spc="6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5850" y="892175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spc="-3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Introduction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object 4">
            <a:extLst>
              <a:ext uri="{FF2B5EF4-FFF2-40B4-BE49-F238E27FC236}">
                <a16:creationId xmlns:a16="http://schemas.microsoft.com/office/drawing/2014/main" id="{449A3735-F614-4B6F-A1EC-F1B68C660BDA}"/>
              </a:ext>
            </a:extLst>
          </p:cNvPr>
          <p:cNvGrpSpPr/>
          <p:nvPr/>
        </p:nvGrpSpPr>
        <p:grpSpPr>
          <a:xfrm>
            <a:off x="0" y="3349777"/>
            <a:ext cx="4608195" cy="106680"/>
            <a:chOff x="0" y="3349777"/>
            <a:chExt cx="4608195" cy="106680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17F2B696-E2D3-48A7-B9CD-6041639C3944}"/>
                </a:ext>
              </a:extLst>
            </p:cNvPr>
            <p:cNvSpPr/>
            <p:nvPr/>
          </p:nvSpPr>
          <p:spPr>
            <a:xfrm>
              <a:off x="0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5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623EBCC5-38ED-4CAA-9151-9EE10017D4EA}"/>
                </a:ext>
              </a:extLst>
            </p:cNvPr>
            <p:cNvSpPr/>
            <p:nvPr/>
          </p:nvSpPr>
          <p:spPr>
            <a:xfrm>
              <a:off x="1535976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4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FD91323D-A7C6-4D38-8FDD-1F320BE7DC79}"/>
                </a:ext>
              </a:extLst>
            </p:cNvPr>
            <p:cNvSpPr/>
            <p:nvPr/>
          </p:nvSpPr>
          <p:spPr>
            <a:xfrm>
              <a:off x="3071952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4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8">
            <a:extLst>
              <a:ext uri="{FF2B5EF4-FFF2-40B4-BE49-F238E27FC236}">
                <a16:creationId xmlns:a16="http://schemas.microsoft.com/office/drawing/2014/main" id="{3B9A0F10-1E71-4079-B72E-C5C08E631FC2}"/>
              </a:ext>
            </a:extLst>
          </p:cNvPr>
          <p:cNvSpPr txBox="1">
            <a:spLocks/>
          </p:cNvSpPr>
          <p:nvPr/>
        </p:nvSpPr>
        <p:spPr>
          <a:xfrm>
            <a:off x="95250" y="3353673"/>
            <a:ext cx="1141741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670"/>
              </a:lnSpc>
            </a:pPr>
            <a:r>
              <a:rPr lang="en-US" sz="600" spc="1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r>
              <a:rPr lang="en-US" sz="600" spc="3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" spc="9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(University</a:t>
            </a:r>
            <a:r>
              <a:rPr lang="en-US" sz="600" spc="7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" spc="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ED53E453-4BF1-4E49-B32C-8327C858C162}"/>
              </a:ext>
            </a:extLst>
          </p:cNvPr>
          <p:cNvSpPr txBox="1"/>
          <p:nvPr/>
        </p:nvSpPr>
        <p:spPr>
          <a:xfrm>
            <a:off x="2192502" y="3353673"/>
            <a:ext cx="22288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Title</a:t>
            </a:r>
            <a:endParaRPr sz="6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3FF80341-E05A-480B-B513-7BB8951286E0}"/>
              </a:ext>
            </a:extLst>
          </p:cNvPr>
          <p:cNvSpPr txBox="1">
            <a:spLocks/>
          </p:cNvSpPr>
          <p:nvPr/>
        </p:nvSpPr>
        <p:spPr>
          <a:xfrm>
            <a:off x="3348356" y="3353673"/>
            <a:ext cx="937894" cy="91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670"/>
              </a:lnSpc>
            </a:pPr>
            <a:r>
              <a:rPr lang="en-US" sz="700" spc="1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29</a:t>
            </a:r>
            <a:r>
              <a:rPr lang="en-US" sz="700" spc="7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00" spc="6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00" spc="8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543050" y="815975"/>
            <a:ext cx="1339846" cy="2269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en-US" sz="1400" b="1" spc="1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endParaRPr lang="en-US" sz="1400" b="1" spc="-4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object 4">
            <a:extLst>
              <a:ext uri="{FF2B5EF4-FFF2-40B4-BE49-F238E27FC236}">
                <a16:creationId xmlns:a16="http://schemas.microsoft.com/office/drawing/2014/main" id="{8719D327-4A06-4814-8011-76F0D474B84D}"/>
              </a:ext>
            </a:extLst>
          </p:cNvPr>
          <p:cNvGrpSpPr/>
          <p:nvPr/>
        </p:nvGrpSpPr>
        <p:grpSpPr>
          <a:xfrm>
            <a:off x="0" y="3349777"/>
            <a:ext cx="4608195" cy="106680"/>
            <a:chOff x="0" y="3349777"/>
            <a:chExt cx="4608195" cy="106680"/>
          </a:xfrm>
        </p:grpSpPr>
        <p:sp>
          <p:nvSpPr>
            <p:cNvPr id="13" name="object 5">
              <a:extLst>
                <a:ext uri="{FF2B5EF4-FFF2-40B4-BE49-F238E27FC236}">
                  <a16:creationId xmlns:a16="http://schemas.microsoft.com/office/drawing/2014/main" id="{45828231-1A4F-400C-92EF-C1A12DA577A9}"/>
                </a:ext>
              </a:extLst>
            </p:cNvPr>
            <p:cNvSpPr/>
            <p:nvPr/>
          </p:nvSpPr>
          <p:spPr>
            <a:xfrm>
              <a:off x="0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5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4" name="object 6">
              <a:extLst>
                <a:ext uri="{FF2B5EF4-FFF2-40B4-BE49-F238E27FC236}">
                  <a16:creationId xmlns:a16="http://schemas.microsoft.com/office/drawing/2014/main" id="{EE7B8A46-9CB0-4A69-ABB8-E8B33A104D5D}"/>
                </a:ext>
              </a:extLst>
            </p:cNvPr>
            <p:cNvSpPr/>
            <p:nvPr/>
          </p:nvSpPr>
          <p:spPr>
            <a:xfrm>
              <a:off x="1535976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4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7">
              <a:extLst>
                <a:ext uri="{FF2B5EF4-FFF2-40B4-BE49-F238E27FC236}">
                  <a16:creationId xmlns:a16="http://schemas.microsoft.com/office/drawing/2014/main" id="{1752B992-AC75-4983-9881-1F41FF1D583F}"/>
                </a:ext>
              </a:extLst>
            </p:cNvPr>
            <p:cNvSpPr/>
            <p:nvPr/>
          </p:nvSpPr>
          <p:spPr>
            <a:xfrm>
              <a:off x="3071952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4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8">
            <a:extLst>
              <a:ext uri="{FF2B5EF4-FFF2-40B4-BE49-F238E27FC236}">
                <a16:creationId xmlns:a16="http://schemas.microsoft.com/office/drawing/2014/main" id="{0DC82416-895B-4F49-92B5-4409FE37040A}"/>
              </a:ext>
            </a:extLst>
          </p:cNvPr>
          <p:cNvSpPr txBox="1">
            <a:spLocks/>
          </p:cNvSpPr>
          <p:nvPr/>
        </p:nvSpPr>
        <p:spPr>
          <a:xfrm>
            <a:off x="95250" y="3353673"/>
            <a:ext cx="1141741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670"/>
              </a:lnSpc>
            </a:pPr>
            <a:r>
              <a:rPr lang="en-US" sz="600" spc="1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r>
              <a:rPr lang="en-US" sz="600" spc="3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" spc="9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(University</a:t>
            </a:r>
            <a:r>
              <a:rPr lang="en-US" sz="600" spc="7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" spc="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7" name="object 9">
            <a:extLst>
              <a:ext uri="{FF2B5EF4-FFF2-40B4-BE49-F238E27FC236}">
                <a16:creationId xmlns:a16="http://schemas.microsoft.com/office/drawing/2014/main" id="{00FD8985-3247-4B7F-AC0D-7A6197B165F8}"/>
              </a:ext>
            </a:extLst>
          </p:cNvPr>
          <p:cNvSpPr txBox="1"/>
          <p:nvPr/>
        </p:nvSpPr>
        <p:spPr>
          <a:xfrm>
            <a:off x="2192502" y="3353673"/>
            <a:ext cx="22288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Title</a:t>
            </a:r>
            <a:endParaRPr sz="60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bject 10">
            <a:extLst>
              <a:ext uri="{FF2B5EF4-FFF2-40B4-BE49-F238E27FC236}">
                <a16:creationId xmlns:a16="http://schemas.microsoft.com/office/drawing/2014/main" id="{C2DB9ABB-3766-4ED9-9439-50273E1612C7}"/>
              </a:ext>
            </a:extLst>
          </p:cNvPr>
          <p:cNvSpPr txBox="1">
            <a:spLocks/>
          </p:cNvSpPr>
          <p:nvPr/>
        </p:nvSpPr>
        <p:spPr>
          <a:xfrm>
            <a:off x="3348356" y="3353673"/>
            <a:ext cx="937894" cy="91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670"/>
              </a:lnSpc>
            </a:pPr>
            <a:r>
              <a:rPr lang="en-US" sz="700" spc="1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29</a:t>
            </a:r>
            <a:r>
              <a:rPr lang="en-US" sz="700" spc="7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00" spc="6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00" spc="8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807C88C5-A53D-475E-8ACD-B549809D636F}"/>
              </a:ext>
            </a:extLst>
          </p:cNvPr>
          <p:cNvSpPr txBox="1"/>
          <p:nvPr/>
        </p:nvSpPr>
        <p:spPr>
          <a:xfrm>
            <a:off x="1466850" y="815975"/>
            <a:ext cx="1676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References</a:t>
            </a:r>
          </a:p>
        </p:txBody>
      </p:sp>
      <p:grpSp>
        <p:nvGrpSpPr>
          <p:cNvPr id="11" name="object 4">
            <a:extLst>
              <a:ext uri="{FF2B5EF4-FFF2-40B4-BE49-F238E27FC236}">
                <a16:creationId xmlns:a16="http://schemas.microsoft.com/office/drawing/2014/main" id="{AFE813DF-B887-4BF2-83FD-BA1BE516DAB9}"/>
              </a:ext>
            </a:extLst>
          </p:cNvPr>
          <p:cNvGrpSpPr/>
          <p:nvPr/>
        </p:nvGrpSpPr>
        <p:grpSpPr>
          <a:xfrm>
            <a:off x="0" y="3349777"/>
            <a:ext cx="4608195" cy="106680"/>
            <a:chOff x="0" y="3349777"/>
            <a:chExt cx="4608195" cy="106680"/>
          </a:xfrm>
        </p:grpSpPr>
        <p:sp>
          <p:nvSpPr>
            <p:cNvPr id="12" name="object 5">
              <a:extLst>
                <a:ext uri="{FF2B5EF4-FFF2-40B4-BE49-F238E27FC236}">
                  <a16:creationId xmlns:a16="http://schemas.microsoft.com/office/drawing/2014/main" id="{C2C7A3AA-C01C-486D-945F-32BBD818C025}"/>
                </a:ext>
              </a:extLst>
            </p:cNvPr>
            <p:cNvSpPr/>
            <p:nvPr/>
          </p:nvSpPr>
          <p:spPr>
            <a:xfrm>
              <a:off x="0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5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sp>
          <p:nvSpPr>
            <p:cNvPr id="13" name="object 6">
              <a:extLst>
                <a:ext uri="{FF2B5EF4-FFF2-40B4-BE49-F238E27FC236}">
                  <a16:creationId xmlns:a16="http://schemas.microsoft.com/office/drawing/2014/main" id="{A9860907-7C19-4FF0-ACC2-8D0BC4D7D0CC}"/>
                </a:ext>
              </a:extLst>
            </p:cNvPr>
            <p:cNvSpPr/>
            <p:nvPr/>
          </p:nvSpPr>
          <p:spPr>
            <a:xfrm>
              <a:off x="1535976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4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rgbClr val="00B0F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7">
              <a:extLst>
                <a:ext uri="{FF2B5EF4-FFF2-40B4-BE49-F238E27FC236}">
                  <a16:creationId xmlns:a16="http://schemas.microsoft.com/office/drawing/2014/main" id="{720AB5B1-AA85-40D7-9470-8DFE4DCCFE21}"/>
                </a:ext>
              </a:extLst>
            </p:cNvPr>
            <p:cNvSpPr/>
            <p:nvPr/>
          </p:nvSpPr>
          <p:spPr>
            <a:xfrm>
              <a:off x="3071952" y="3349777"/>
              <a:ext cx="1536065" cy="106680"/>
            </a:xfrm>
            <a:custGeom>
              <a:avLst/>
              <a:gdLst/>
              <a:ahLst/>
              <a:cxnLst/>
              <a:rect l="l" t="t" r="r" b="b"/>
              <a:pathLst>
                <a:path w="1536064" h="106679">
                  <a:moveTo>
                    <a:pt x="1535976" y="0"/>
                  </a:moveTo>
                  <a:lnTo>
                    <a:pt x="0" y="0"/>
                  </a:lnTo>
                  <a:lnTo>
                    <a:pt x="0" y="106222"/>
                  </a:lnTo>
                  <a:lnTo>
                    <a:pt x="1535976" y="106222"/>
                  </a:lnTo>
                  <a:lnTo>
                    <a:pt x="1535976" y="0"/>
                  </a:lnTo>
                  <a:close/>
                </a:path>
              </a:pathLst>
            </a:custGeom>
            <a:solidFill>
              <a:schemeClr val="tx2">
                <a:lumMod val="40000"/>
                <a:lumOff val="6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8">
            <a:extLst>
              <a:ext uri="{FF2B5EF4-FFF2-40B4-BE49-F238E27FC236}">
                <a16:creationId xmlns:a16="http://schemas.microsoft.com/office/drawing/2014/main" id="{65E8A8EB-4F68-452C-B68E-06C7E2BF7FF1}"/>
              </a:ext>
            </a:extLst>
          </p:cNvPr>
          <p:cNvSpPr txBox="1">
            <a:spLocks/>
          </p:cNvSpPr>
          <p:nvPr/>
        </p:nvSpPr>
        <p:spPr>
          <a:xfrm>
            <a:off x="95250" y="3353673"/>
            <a:ext cx="1141741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670"/>
              </a:lnSpc>
            </a:pPr>
            <a:r>
              <a:rPr lang="en-US" sz="600" spc="1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Authors</a:t>
            </a:r>
            <a:r>
              <a:rPr lang="en-US" sz="600" spc="3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" spc="9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(University</a:t>
            </a:r>
            <a:r>
              <a:rPr lang="en-US" sz="600" spc="7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600" spc="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6" name="object 9">
            <a:extLst>
              <a:ext uri="{FF2B5EF4-FFF2-40B4-BE49-F238E27FC236}">
                <a16:creationId xmlns:a16="http://schemas.microsoft.com/office/drawing/2014/main" id="{9E33DFDC-76CB-4B5B-B53C-C77D35C5E1A4}"/>
              </a:ext>
            </a:extLst>
          </p:cNvPr>
          <p:cNvSpPr txBox="1"/>
          <p:nvPr/>
        </p:nvSpPr>
        <p:spPr>
          <a:xfrm>
            <a:off x="2192502" y="3353673"/>
            <a:ext cx="222885" cy="8976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670"/>
              </a:lnSpc>
            </a:pPr>
            <a:r>
              <a:rPr sz="600" spc="9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Title</a:t>
            </a:r>
            <a:endParaRPr sz="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object 10">
            <a:extLst>
              <a:ext uri="{FF2B5EF4-FFF2-40B4-BE49-F238E27FC236}">
                <a16:creationId xmlns:a16="http://schemas.microsoft.com/office/drawing/2014/main" id="{D1CD22B3-EFD1-4FB8-AF55-179C1B120926}"/>
              </a:ext>
            </a:extLst>
          </p:cNvPr>
          <p:cNvSpPr txBox="1">
            <a:spLocks/>
          </p:cNvSpPr>
          <p:nvPr/>
        </p:nvSpPr>
        <p:spPr>
          <a:xfrm>
            <a:off x="3348356" y="3353673"/>
            <a:ext cx="937894" cy="91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>
              <a:lnSpc>
                <a:spcPts val="670"/>
              </a:lnSpc>
            </a:pPr>
            <a:r>
              <a:rPr lang="en-US" sz="700" spc="10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August 29</a:t>
            </a:r>
            <a:r>
              <a:rPr lang="en-US" sz="700" spc="7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700" spc="6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00" spc="8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7032017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</TotalTime>
  <Words>38</Words>
  <Application>Microsoft Office PowerPoint</Application>
  <PresentationFormat>Custom</PresentationFormat>
  <Paragraphs>16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PMingLiU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Authors</dc:creator>
  <cp:lastModifiedBy>ihc</cp:lastModifiedBy>
  <cp:revision>13</cp:revision>
  <dcterms:created xsi:type="dcterms:W3CDTF">2024-07-06T13:12:14Z</dcterms:created>
  <dcterms:modified xsi:type="dcterms:W3CDTF">2026-06-29T05:32:11Z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2024-07-06T00:00:00Z</vt:filetime>
  </property>
  <property fmtid="{D5CDD505-2E9C-101B-9397-08002B2CF9AE}" pid="3" name="Creator">
    <vt:lpwstr>LaTeX with Beamer class</vt:lpwstr>
  </property>
  <property fmtid="{D5CDD505-2E9C-101B-9397-08002B2CF9AE}" pid="4" name="LastSaved">
    <vt:filetime>2024-07-06T00:00:00Z</vt:filetime>
  </property>
</Properties>
</file>