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61" r:id="rId2"/>
  </p:sldIdLst>
  <p:sldSz cx="17068800" cy="128016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00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46" d="100"/>
          <a:sy n="46" d="100"/>
        </p:scale>
        <p:origin x="1392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80160" y="2095078"/>
            <a:ext cx="14508480" cy="4456853"/>
          </a:xfrm>
        </p:spPr>
        <p:txBody>
          <a:bodyPr anchor="b"/>
          <a:lstStyle>
            <a:lvl1pPr algn="ctr">
              <a:defRPr sz="11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6723804"/>
            <a:ext cx="12801600" cy="3090756"/>
          </a:xfrm>
        </p:spPr>
        <p:txBody>
          <a:bodyPr/>
          <a:lstStyle>
            <a:lvl1pPr marL="0" indent="0" algn="ctr">
              <a:buNone/>
              <a:defRPr sz="4480"/>
            </a:lvl1pPr>
            <a:lvl2pPr marL="853455" indent="0" algn="ctr">
              <a:buNone/>
              <a:defRPr sz="3733"/>
            </a:lvl2pPr>
            <a:lvl3pPr marL="1706910" indent="0" algn="ctr">
              <a:buNone/>
              <a:defRPr sz="3360"/>
            </a:lvl3pPr>
            <a:lvl4pPr marL="2560366" indent="0" algn="ctr">
              <a:buNone/>
              <a:defRPr sz="2987"/>
            </a:lvl4pPr>
            <a:lvl5pPr marL="3413821" indent="0" algn="ctr">
              <a:buNone/>
              <a:defRPr sz="2987"/>
            </a:lvl5pPr>
            <a:lvl6pPr marL="4267276" indent="0" algn="ctr">
              <a:buNone/>
              <a:defRPr sz="2987"/>
            </a:lvl6pPr>
            <a:lvl7pPr marL="5120731" indent="0" algn="ctr">
              <a:buNone/>
              <a:defRPr sz="2987"/>
            </a:lvl7pPr>
            <a:lvl8pPr marL="5974187" indent="0" algn="ctr">
              <a:buNone/>
              <a:defRPr sz="2987"/>
            </a:lvl8pPr>
            <a:lvl9pPr marL="6827642" indent="0" algn="ctr">
              <a:buNone/>
              <a:defRPr sz="2987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C8AD5-ED4D-4D51-A866-1547A11AD39F}" type="datetimeFigureOut">
              <a:rPr lang="en-US" smtClean="0"/>
              <a:t>7/12/2026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BC45A-6607-4725-9731-451B2F75A0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609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C8AD5-ED4D-4D51-A866-1547A11AD39F}" type="datetimeFigureOut">
              <a:rPr lang="en-US" smtClean="0"/>
              <a:t>7/12/2026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BC45A-6607-4725-9731-451B2F75A0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072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4591" y="3191514"/>
            <a:ext cx="14721840" cy="5325109"/>
          </a:xfrm>
        </p:spPr>
        <p:txBody>
          <a:bodyPr anchor="b"/>
          <a:lstStyle>
            <a:lvl1pPr>
              <a:defRPr sz="11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64591" y="8567000"/>
            <a:ext cx="14721840" cy="2800349"/>
          </a:xfrm>
        </p:spPr>
        <p:txBody>
          <a:bodyPr/>
          <a:lstStyle>
            <a:lvl1pPr marL="0" indent="0">
              <a:buNone/>
              <a:defRPr sz="4480">
                <a:solidFill>
                  <a:schemeClr val="tx1"/>
                </a:solidFill>
              </a:defRPr>
            </a:lvl1pPr>
            <a:lvl2pPr marL="853455" indent="0">
              <a:buNone/>
              <a:defRPr sz="3733">
                <a:solidFill>
                  <a:schemeClr val="tx1">
                    <a:tint val="75000"/>
                  </a:schemeClr>
                </a:solidFill>
              </a:defRPr>
            </a:lvl2pPr>
            <a:lvl3pPr marL="1706910" indent="0">
              <a:buNone/>
              <a:defRPr sz="3360">
                <a:solidFill>
                  <a:schemeClr val="tx1">
                    <a:tint val="75000"/>
                  </a:schemeClr>
                </a:solidFill>
              </a:defRPr>
            </a:lvl3pPr>
            <a:lvl4pPr marL="2560366" indent="0">
              <a:buNone/>
              <a:defRPr sz="2987">
                <a:solidFill>
                  <a:schemeClr val="tx1">
                    <a:tint val="75000"/>
                  </a:schemeClr>
                </a:solidFill>
              </a:defRPr>
            </a:lvl4pPr>
            <a:lvl5pPr marL="3413821" indent="0">
              <a:buNone/>
              <a:defRPr sz="2987">
                <a:solidFill>
                  <a:schemeClr val="tx1">
                    <a:tint val="75000"/>
                  </a:schemeClr>
                </a:solidFill>
              </a:defRPr>
            </a:lvl5pPr>
            <a:lvl6pPr marL="4267276" indent="0">
              <a:buNone/>
              <a:defRPr sz="2987">
                <a:solidFill>
                  <a:schemeClr val="tx1">
                    <a:tint val="75000"/>
                  </a:schemeClr>
                </a:solidFill>
              </a:defRPr>
            </a:lvl6pPr>
            <a:lvl7pPr marL="5120731" indent="0">
              <a:buNone/>
              <a:defRPr sz="2987">
                <a:solidFill>
                  <a:schemeClr val="tx1">
                    <a:tint val="75000"/>
                  </a:schemeClr>
                </a:solidFill>
              </a:defRPr>
            </a:lvl7pPr>
            <a:lvl8pPr marL="5974187" indent="0">
              <a:buNone/>
              <a:defRPr sz="2987">
                <a:solidFill>
                  <a:schemeClr val="tx1">
                    <a:tint val="75000"/>
                  </a:schemeClr>
                </a:solidFill>
              </a:defRPr>
            </a:lvl8pPr>
            <a:lvl9pPr marL="6827642" indent="0">
              <a:buNone/>
              <a:defRPr sz="298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C8AD5-ED4D-4D51-A866-1547A11AD39F}" type="datetimeFigureOut">
              <a:rPr lang="en-US" smtClean="0"/>
              <a:t>7/12/2026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BC45A-6607-4725-9731-451B2F75A0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282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3480" y="3407833"/>
            <a:ext cx="7254240" cy="81224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41080" y="3407833"/>
            <a:ext cx="7254240" cy="81224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C8AD5-ED4D-4D51-A866-1547A11AD39F}" type="datetimeFigureOut">
              <a:rPr lang="en-US" smtClean="0"/>
              <a:t>7/12/2026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BC45A-6607-4725-9731-451B2F75A0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926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5703" y="681570"/>
            <a:ext cx="14721840" cy="247438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5705" y="3138171"/>
            <a:ext cx="7220901" cy="1537969"/>
          </a:xfrm>
        </p:spPr>
        <p:txBody>
          <a:bodyPr anchor="b"/>
          <a:lstStyle>
            <a:lvl1pPr marL="0" indent="0">
              <a:buNone/>
              <a:defRPr sz="4480" b="1"/>
            </a:lvl1pPr>
            <a:lvl2pPr marL="853455" indent="0">
              <a:buNone/>
              <a:defRPr sz="3733" b="1"/>
            </a:lvl2pPr>
            <a:lvl3pPr marL="1706910" indent="0">
              <a:buNone/>
              <a:defRPr sz="3360" b="1"/>
            </a:lvl3pPr>
            <a:lvl4pPr marL="2560366" indent="0">
              <a:buNone/>
              <a:defRPr sz="2987" b="1"/>
            </a:lvl4pPr>
            <a:lvl5pPr marL="3413821" indent="0">
              <a:buNone/>
              <a:defRPr sz="2987" b="1"/>
            </a:lvl5pPr>
            <a:lvl6pPr marL="4267276" indent="0">
              <a:buNone/>
              <a:defRPr sz="2987" b="1"/>
            </a:lvl6pPr>
            <a:lvl7pPr marL="5120731" indent="0">
              <a:buNone/>
              <a:defRPr sz="2987" b="1"/>
            </a:lvl7pPr>
            <a:lvl8pPr marL="5974187" indent="0">
              <a:buNone/>
              <a:defRPr sz="2987" b="1"/>
            </a:lvl8pPr>
            <a:lvl9pPr marL="6827642" indent="0">
              <a:buNone/>
              <a:defRPr sz="298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5705" y="4676140"/>
            <a:ext cx="7220901" cy="68778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641081" y="3138171"/>
            <a:ext cx="7256463" cy="1537969"/>
          </a:xfrm>
        </p:spPr>
        <p:txBody>
          <a:bodyPr anchor="b"/>
          <a:lstStyle>
            <a:lvl1pPr marL="0" indent="0">
              <a:buNone/>
              <a:defRPr sz="4480" b="1"/>
            </a:lvl1pPr>
            <a:lvl2pPr marL="853455" indent="0">
              <a:buNone/>
              <a:defRPr sz="3733" b="1"/>
            </a:lvl2pPr>
            <a:lvl3pPr marL="1706910" indent="0">
              <a:buNone/>
              <a:defRPr sz="3360" b="1"/>
            </a:lvl3pPr>
            <a:lvl4pPr marL="2560366" indent="0">
              <a:buNone/>
              <a:defRPr sz="2987" b="1"/>
            </a:lvl4pPr>
            <a:lvl5pPr marL="3413821" indent="0">
              <a:buNone/>
              <a:defRPr sz="2987" b="1"/>
            </a:lvl5pPr>
            <a:lvl6pPr marL="4267276" indent="0">
              <a:buNone/>
              <a:defRPr sz="2987" b="1"/>
            </a:lvl6pPr>
            <a:lvl7pPr marL="5120731" indent="0">
              <a:buNone/>
              <a:defRPr sz="2987" b="1"/>
            </a:lvl7pPr>
            <a:lvl8pPr marL="5974187" indent="0">
              <a:buNone/>
              <a:defRPr sz="2987" b="1"/>
            </a:lvl8pPr>
            <a:lvl9pPr marL="6827642" indent="0">
              <a:buNone/>
              <a:defRPr sz="298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641081" y="4676140"/>
            <a:ext cx="7256463" cy="68778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C8AD5-ED4D-4D51-A866-1547A11AD39F}" type="datetimeFigureOut">
              <a:rPr lang="en-US" smtClean="0"/>
              <a:t>7/12/2026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BC45A-6607-4725-9731-451B2F75A0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1302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C8AD5-ED4D-4D51-A866-1547A11AD39F}" type="datetimeFigureOut">
              <a:rPr lang="en-US" smtClean="0"/>
              <a:t>7/12/2026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BC45A-6607-4725-9731-451B2F75A0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412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C8AD5-ED4D-4D51-A866-1547A11AD39F}" type="datetimeFigureOut">
              <a:rPr lang="en-US" smtClean="0"/>
              <a:t>7/12/2026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BC45A-6607-4725-9731-451B2F75A0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5982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5703" y="853440"/>
            <a:ext cx="5505132" cy="2987040"/>
          </a:xfrm>
        </p:spPr>
        <p:txBody>
          <a:bodyPr anchor="b"/>
          <a:lstStyle>
            <a:lvl1pPr>
              <a:defRPr sz="597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56463" y="1843196"/>
            <a:ext cx="8641080" cy="9097433"/>
          </a:xfrm>
        </p:spPr>
        <p:txBody>
          <a:bodyPr/>
          <a:lstStyle>
            <a:lvl1pPr>
              <a:defRPr sz="5973"/>
            </a:lvl1pPr>
            <a:lvl2pPr>
              <a:defRPr sz="5227"/>
            </a:lvl2pPr>
            <a:lvl3pPr>
              <a:defRPr sz="4480"/>
            </a:lvl3pPr>
            <a:lvl4pPr>
              <a:defRPr sz="3733"/>
            </a:lvl4pPr>
            <a:lvl5pPr>
              <a:defRPr sz="3733"/>
            </a:lvl5pPr>
            <a:lvl6pPr>
              <a:defRPr sz="3733"/>
            </a:lvl6pPr>
            <a:lvl7pPr>
              <a:defRPr sz="3733"/>
            </a:lvl7pPr>
            <a:lvl8pPr>
              <a:defRPr sz="3733"/>
            </a:lvl8pPr>
            <a:lvl9pPr>
              <a:defRPr sz="37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5703" y="3840480"/>
            <a:ext cx="5505132" cy="7114964"/>
          </a:xfrm>
        </p:spPr>
        <p:txBody>
          <a:bodyPr/>
          <a:lstStyle>
            <a:lvl1pPr marL="0" indent="0">
              <a:buNone/>
              <a:defRPr sz="2987"/>
            </a:lvl1pPr>
            <a:lvl2pPr marL="853455" indent="0">
              <a:buNone/>
              <a:defRPr sz="2613"/>
            </a:lvl2pPr>
            <a:lvl3pPr marL="1706910" indent="0">
              <a:buNone/>
              <a:defRPr sz="2240"/>
            </a:lvl3pPr>
            <a:lvl4pPr marL="2560366" indent="0">
              <a:buNone/>
              <a:defRPr sz="1867"/>
            </a:lvl4pPr>
            <a:lvl5pPr marL="3413821" indent="0">
              <a:buNone/>
              <a:defRPr sz="1867"/>
            </a:lvl5pPr>
            <a:lvl6pPr marL="4267276" indent="0">
              <a:buNone/>
              <a:defRPr sz="1867"/>
            </a:lvl6pPr>
            <a:lvl7pPr marL="5120731" indent="0">
              <a:buNone/>
              <a:defRPr sz="1867"/>
            </a:lvl7pPr>
            <a:lvl8pPr marL="5974187" indent="0">
              <a:buNone/>
              <a:defRPr sz="1867"/>
            </a:lvl8pPr>
            <a:lvl9pPr marL="6827642" indent="0">
              <a:buNone/>
              <a:defRPr sz="186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C8AD5-ED4D-4D51-A866-1547A11AD39F}" type="datetimeFigureOut">
              <a:rPr lang="en-US" smtClean="0"/>
              <a:t>7/12/2026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BC45A-6607-4725-9731-451B2F75A0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2868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5703" y="853440"/>
            <a:ext cx="5505132" cy="2987040"/>
          </a:xfrm>
        </p:spPr>
        <p:txBody>
          <a:bodyPr anchor="b"/>
          <a:lstStyle>
            <a:lvl1pPr>
              <a:defRPr sz="597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256463" y="1843196"/>
            <a:ext cx="8641080" cy="9097433"/>
          </a:xfrm>
        </p:spPr>
        <p:txBody>
          <a:bodyPr anchor="t"/>
          <a:lstStyle>
            <a:lvl1pPr marL="0" indent="0">
              <a:buNone/>
              <a:defRPr sz="5973"/>
            </a:lvl1pPr>
            <a:lvl2pPr marL="853455" indent="0">
              <a:buNone/>
              <a:defRPr sz="5227"/>
            </a:lvl2pPr>
            <a:lvl3pPr marL="1706910" indent="0">
              <a:buNone/>
              <a:defRPr sz="4480"/>
            </a:lvl3pPr>
            <a:lvl4pPr marL="2560366" indent="0">
              <a:buNone/>
              <a:defRPr sz="3733"/>
            </a:lvl4pPr>
            <a:lvl5pPr marL="3413821" indent="0">
              <a:buNone/>
              <a:defRPr sz="3733"/>
            </a:lvl5pPr>
            <a:lvl6pPr marL="4267276" indent="0">
              <a:buNone/>
              <a:defRPr sz="3733"/>
            </a:lvl6pPr>
            <a:lvl7pPr marL="5120731" indent="0">
              <a:buNone/>
              <a:defRPr sz="3733"/>
            </a:lvl7pPr>
            <a:lvl8pPr marL="5974187" indent="0">
              <a:buNone/>
              <a:defRPr sz="3733"/>
            </a:lvl8pPr>
            <a:lvl9pPr marL="6827642" indent="0">
              <a:buNone/>
              <a:defRPr sz="373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5703" y="3840480"/>
            <a:ext cx="5505132" cy="7114964"/>
          </a:xfrm>
        </p:spPr>
        <p:txBody>
          <a:bodyPr/>
          <a:lstStyle>
            <a:lvl1pPr marL="0" indent="0">
              <a:buNone/>
              <a:defRPr sz="2987"/>
            </a:lvl1pPr>
            <a:lvl2pPr marL="853455" indent="0">
              <a:buNone/>
              <a:defRPr sz="2613"/>
            </a:lvl2pPr>
            <a:lvl3pPr marL="1706910" indent="0">
              <a:buNone/>
              <a:defRPr sz="2240"/>
            </a:lvl3pPr>
            <a:lvl4pPr marL="2560366" indent="0">
              <a:buNone/>
              <a:defRPr sz="1867"/>
            </a:lvl4pPr>
            <a:lvl5pPr marL="3413821" indent="0">
              <a:buNone/>
              <a:defRPr sz="1867"/>
            </a:lvl5pPr>
            <a:lvl6pPr marL="4267276" indent="0">
              <a:buNone/>
              <a:defRPr sz="1867"/>
            </a:lvl6pPr>
            <a:lvl7pPr marL="5120731" indent="0">
              <a:buNone/>
              <a:defRPr sz="1867"/>
            </a:lvl7pPr>
            <a:lvl8pPr marL="5974187" indent="0">
              <a:buNone/>
              <a:defRPr sz="1867"/>
            </a:lvl8pPr>
            <a:lvl9pPr marL="6827642" indent="0">
              <a:buNone/>
              <a:defRPr sz="186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C8AD5-ED4D-4D51-A866-1547A11AD39F}" type="datetimeFigureOut">
              <a:rPr lang="en-US" smtClean="0"/>
              <a:t>7/12/2026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BC45A-6607-4725-9731-451B2F75A0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9211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C8AD5-ED4D-4D51-A866-1547A11AD39F}" type="datetimeFigureOut">
              <a:rPr lang="en-US" smtClean="0"/>
              <a:t>7/12/2026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BC45A-6607-4725-9731-451B2F75A0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208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214861" y="681567"/>
            <a:ext cx="3680460" cy="1084876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3481" y="681567"/>
            <a:ext cx="10828020" cy="1084876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C8AD5-ED4D-4D51-A866-1547A11AD39F}" type="datetimeFigureOut">
              <a:rPr lang="en-US" smtClean="0"/>
              <a:t>7/12/2026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BC45A-6607-4725-9731-451B2F75A0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7085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3480" y="681570"/>
            <a:ext cx="14721840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3480" y="3407833"/>
            <a:ext cx="14721840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73480" y="11865189"/>
            <a:ext cx="384048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2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1C8AD5-ED4D-4D51-A866-1547A11AD39F}" type="datetimeFigureOut">
              <a:rPr lang="en-US" smtClean="0"/>
              <a:t>7/12/2026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54040" y="11865189"/>
            <a:ext cx="576072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2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054840" y="11865189"/>
            <a:ext cx="384048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2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5BC45A-6607-4725-9731-451B2F75A0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097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1706910" rtl="0" eaLnBrk="1" latinLnBrk="0" hangingPunct="1">
        <a:lnSpc>
          <a:spcPct val="90000"/>
        </a:lnSpc>
        <a:spcBef>
          <a:spcPct val="0"/>
        </a:spcBef>
        <a:buNone/>
        <a:defRPr sz="821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6728" indent="-426728" algn="l" defTabSz="1706910" rtl="0" eaLnBrk="1" latinLnBrk="0" hangingPunct="1">
        <a:lnSpc>
          <a:spcPct val="90000"/>
        </a:lnSpc>
        <a:spcBef>
          <a:spcPts val="1867"/>
        </a:spcBef>
        <a:buFont typeface="Arial" panose="020B0604020202020204" pitchFamily="34" charset="0"/>
        <a:buChar char="•"/>
        <a:defRPr sz="5227" kern="1200">
          <a:solidFill>
            <a:schemeClr val="tx1"/>
          </a:solidFill>
          <a:latin typeface="+mn-lt"/>
          <a:ea typeface="+mn-ea"/>
          <a:cs typeface="+mn-cs"/>
        </a:defRPr>
      </a:lvl1pPr>
      <a:lvl2pPr marL="1280183" indent="-426728" algn="l" defTabSz="1706910" rtl="0" eaLnBrk="1" latinLnBrk="0" hangingPunct="1">
        <a:lnSpc>
          <a:spcPct val="90000"/>
        </a:lnSpc>
        <a:spcBef>
          <a:spcPts val="933"/>
        </a:spcBef>
        <a:buFont typeface="Arial" panose="020B0604020202020204" pitchFamily="34" charset="0"/>
        <a:buChar char="•"/>
        <a:defRPr sz="4480" kern="1200">
          <a:solidFill>
            <a:schemeClr val="tx1"/>
          </a:solidFill>
          <a:latin typeface="+mn-lt"/>
          <a:ea typeface="+mn-ea"/>
          <a:cs typeface="+mn-cs"/>
        </a:defRPr>
      </a:lvl2pPr>
      <a:lvl3pPr marL="2133638" indent="-426728" algn="l" defTabSz="1706910" rtl="0" eaLnBrk="1" latinLnBrk="0" hangingPunct="1">
        <a:lnSpc>
          <a:spcPct val="90000"/>
        </a:lnSpc>
        <a:spcBef>
          <a:spcPts val="9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3pPr>
      <a:lvl4pPr marL="2987093" indent="-426728" algn="l" defTabSz="1706910" rtl="0" eaLnBrk="1" latinLnBrk="0" hangingPunct="1">
        <a:lnSpc>
          <a:spcPct val="90000"/>
        </a:lnSpc>
        <a:spcBef>
          <a:spcPts val="933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4pPr>
      <a:lvl5pPr marL="3840549" indent="-426728" algn="l" defTabSz="1706910" rtl="0" eaLnBrk="1" latinLnBrk="0" hangingPunct="1">
        <a:lnSpc>
          <a:spcPct val="90000"/>
        </a:lnSpc>
        <a:spcBef>
          <a:spcPts val="933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5pPr>
      <a:lvl6pPr marL="4694004" indent="-426728" algn="l" defTabSz="1706910" rtl="0" eaLnBrk="1" latinLnBrk="0" hangingPunct="1">
        <a:lnSpc>
          <a:spcPct val="90000"/>
        </a:lnSpc>
        <a:spcBef>
          <a:spcPts val="933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6pPr>
      <a:lvl7pPr marL="5547459" indent="-426728" algn="l" defTabSz="1706910" rtl="0" eaLnBrk="1" latinLnBrk="0" hangingPunct="1">
        <a:lnSpc>
          <a:spcPct val="90000"/>
        </a:lnSpc>
        <a:spcBef>
          <a:spcPts val="933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7pPr>
      <a:lvl8pPr marL="6400914" indent="-426728" algn="l" defTabSz="1706910" rtl="0" eaLnBrk="1" latinLnBrk="0" hangingPunct="1">
        <a:lnSpc>
          <a:spcPct val="90000"/>
        </a:lnSpc>
        <a:spcBef>
          <a:spcPts val="933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8pPr>
      <a:lvl9pPr marL="7254370" indent="-426728" algn="l" defTabSz="1706910" rtl="0" eaLnBrk="1" latinLnBrk="0" hangingPunct="1">
        <a:lnSpc>
          <a:spcPct val="90000"/>
        </a:lnSpc>
        <a:spcBef>
          <a:spcPts val="933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706910" rtl="0" eaLnBrk="1" latinLnBrk="0" hangingPunct="1">
        <a:defRPr sz="3360" kern="1200">
          <a:solidFill>
            <a:schemeClr val="tx1"/>
          </a:solidFill>
          <a:latin typeface="+mn-lt"/>
          <a:ea typeface="+mn-ea"/>
          <a:cs typeface="+mn-cs"/>
        </a:defRPr>
      </a:lvl1pPr>
      <a:lvl2pPr marL="853455" algn="l" defTabSz="1706910" rtl="0" eaLnBrk="1" latinLnBrk="0" hangingPunct="1"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706910" algn="l" defTabSz="1706910" rtl="0" eaLnBrk="1" latinLnBrk="0" hangingPunct="1">
        <a:defRPr sz="3360" kern="1200">
          <a:solidFill>
            <a:schemeClr val="tx1"/>
          </a:solidFill>
          <a:latin typeface="+mn-lt"/>
          <a:ea typeface="+mn-ea"/>
          <a:cs typeface="+mn-cs"/>
        </a:defRPr>
      </a:lvl3pPr>
      <a:lvl4pPr marL="2560366" algn="l" defTabSz="1706910" rtl="0" eaLnBrk="1" latinLnBrk="0" hangingPunct="1">
        <a:defRPr sz="3360" kern="1200">
          <a:solidFill>
            <a:schemeClr val="tx1"/>
          </a:solidFill>
          <a:latin typeface="+mn-lt"/>
          <a:ea typeface="+mn-ea"/>
          <a:cs typeface="+mn-cs"/>
        </a:defRPr>
      </a:lvl4pPr>
      <a:lvl5pPr marL="3413821" algn="l" defTabSz="1706910" rtl="0" eaLnBrk="1" latinLnBrk="0" hangingPunct="1">
        <a:defRPr sz="3360" kern="1200">
          <a:solidFill>
            <a:schemeClr val="tx1"/>
          </a:solidFill>
          <a:latin typeface="+mn-lt"/>
          <a:ea typeface="+mn-ea"/>
          <a:cs typeface="+mn-cs"/>
        </a:defRPr>
      </a:lvl5pPr>
      <a:lvl6pPr marL="4267276" algn="l" defTabSz="1706910" rtl="0" eaLnBrk="1" latinLnBrk="0" hangingPunct="1">
        <a:defRPr sz="3360" kern="1200">
          <a:solidFill>
            <a:schemeClr val="tx1"/>
          </a:solidFill>
          <a:latin typeface="+mn-lt"/>
          <a:ea typeface="+mn-ea"/>
          <a:cs typeface="+mn-cs"/>
        </a:defRPr>
      </a:lvl6pPr>
      <a:lvl7pPr marL="5120731" algn="l" defTabSz="1706910" rtl="0" eaLnBrk="1" latinLnBrk="0" hangingPunct="1">
        <a:defRPr sz="3360" kern="1200">
          <a:solidFill>
            <a:schemeClr val="tx1"/>
          </a:solidFill>
          <a:latin typeface="+mn-lt"/>
          <a:ea typeface="+mn-ea"/>
          <a:cs typeface="+mn-cs"/>
        </a:defRPr>
      </a:lvl7pPr>
      <a:lvl8pPr marL="5974187" algn="l" defTabSz="1706910" rtl="0" eaLnBrk="1" latinLnBrk="0" hangingPunct="1">
        <a:defRPr sz="3360" kern="1200">
          <a:solidFill>
            <a:schemeClr val="tx1"/>
          </a:solidFill>
          <a:latin typeface="+mn-lt"/>
          <a:ea typeface="+mn-ea"/>
          <a:cs typeface="+mn-cs"/>
        </a:defRPr>
      </a:lvl8pPr>
      <a:lvl9pPr marL="6827642" algn="l" defTabSz="1706910" rtl="0" eaLnBrk="1" latinLnBrk="0" hangingPunct="1">
        <a:defRPr sz="33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46C14F4-D3DB-466F-A6A6-E7122CF62DDA}"/>
              </a:ext>
            </a:extLst>
          </p:cNvPr>
          <p:cNvSpPr/>
          <p:nvPr/>
        </p:nvSpPr>
        <p:spPr>
          <a:xfrm>
            <a:off x="11732022" y="4437278"/>
            <a:ext cx="5247481" cy="2277687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53BD4BEC-EF47-46EE-912F-A71D6329A704}"/>
              </a:ext>
            </a:extLst>
          </p:cNvPr>
          <p:cNvSpPr/>
          <p:nvPr/>
        </p:nvSpPr>
        <p:spPr>
          <a:xfrm>
            <a:off x="11748648" y="6977273"/>
            <a:ext cx="5104014" cy="5608196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13A40EC-A017-4DA1-8BFC-7D600CC7F2BF}"/>
              </a:ext>
            </a:extLst>
          </p:cNvPr>
          <p:cNvSpPr/>
          <p:nvPr/>
        </p:nvSpPr>
        <p:spPr>
          <a:xfrm>
            <a:off x="216137" y="7514705"/>
            <a:ext cx="11216639" cy="2316564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0EF777B-0854-477B-B4CB-E72198E18DD2}"/>
              </a:ext>
            </a:extLst>
          </p:cNvPr>
          <p:cNvSpPr/>
          <p:nvPr/>
        </p:nvSpPr>
        <p:spPr>
          <a:xfrm>
            <a:off x="216138" y="10025149"/>
            <a:ext cx="11216638" cy="2576946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bject 2">
            <a:extLst>
              <a:ext uri="{FF2B5EF4-FFF2-40B4-BE49-F238E27FC236}">
                <a16:creationId xmlns:a16="http://schemas.microsoft.com/office/drawing/2014/main" id="{215AA100-3968-426E-992B-9F29A5EC4335}"/>
              </a:ext>
            </a:extLst>
          </p:cNvPr>
          <p:cNvSpPr txBox="1"/>
          <p:nvPr/>
        </p:nvSpPr>
        <p:spPr>
          <a:xfrm>
            <a:off x="13097481" y="3072251"/>
            <a:ext cx="1762224" cy="326802"/>
          </a:xfrm>
          <a:prstGeom prst="rect">
            <a:avLst/>
          </a:prstGeom>
        </p:spPr>
        <p:txBody>
          <a:bodyPr vert="horz" wrap="square" lIns="0" tIns="3601" rIns="0" bIns="0" rtlCol="0">
            <a:spAutoFit/>
          </a:bodyPr>
          <a:lstStyle/>
          <a:p>
            <a:pPr marL="14537" algn="ctr">
              <a:spcBef>
                <a:spcPts val="28"/>
              </a:spcBef>
            </a:pPr>
            <a:r>
              <a:rPr lang="fa-IR" sz="2100" b="1" spc="20" dirty="0">
                <a:solidFill>
                  <a:srgbClr val="60025F"/>
                </a:solidFill>
                <a:latin typeface="Times New Roman" panose="02020603050405020304" pitchFamily="18" charset="0"/>
                <a:cs typeface="B Nazanin" panose="00000400000000000000" pitchFamily="2" charset="-78"/>
              </a:rPr>
              <a:t>عنوان</a:t>
            </a:r>
            <a:endParaRPr lang="en-US" sz="2100" b="1" spc="20" dirty="0">
              <a:solidFill>
                <a:srgbClr val="60025F"/>
              </a:solidFill>
              <a:latin typeface="Times New Roman" panose="02020603050405020304" pitchFamily="18" charset="0"/>
              <a:cs typeface="B Nazanin" panose="00000400000000000000" pitchFamily="2" charset="-78"/>
            </a:endParaRPr>
          </a:p>
        </p:txBody>
      </p:sp>
      <p:sp>
        <p:nvSpPr>
          <p:cNvPr id="16" name="object 2">
            <a:extLst>
              <a:ext uri="{FF2B5EF4-FFF2-40B4-BE49-F238E27FC236}">
                <a16:creationId xmlns:a16="http://schemas.microsoft.com/office/drawing/2014/main" id="{CE8CF62C-C23A-433F-8D79-40CB39A1B5F6}"/>
              </a:ext>
            </a:extLst>
          </p:cNvPr>
          <p:cNvSpPr txBox="1"/>
          <p:nvPr/>
        </p:nvSpPr>
        <p:spPr>
          <a:xfrm>
            <a:off x="13097481" y="3587062"/>
            <a:ext cx="1762224" cy="222158"/>
          </a:xfrm>
          <a:prstGeom prst="rect">
            <a:avLst/>
          </a:prstGeom>
        </p:spPr>
        <p:txBody>
          <a:bodyPr vert="horz" wrap="square" lIns="0" tIns="3601" rIns="0" bIns="0" rtlCol="0">
            <a:spAutoFit/>
          </a:bodyPr>
          <a:lstStyle/>
          <a:p>
            <a:pPr marL="14537" algn="ctr">
              <a:spcBef>
                <a:spcPts val="28"/>
              </a:spcBef>
            </a:pPr>
            <a:r>
              <a:rPr lang="fa-IR" sz="1420" b="1" spc="20" dirty="0">
                <a:solidFill>
                  <a:srgbClr val="60025F"/>
                </a:solidFill>
                <a:latin typeface="Times New Roman" panose="02020603050405020304" pitchFamily="18" charset="0"/>
                <a:cs typeface="B Nazanin" panose="00000400000000000000" pitchFamily="2" charset="-78"/>
              </a:rPr>
              <a:t>نویسندگان</a:t>
            </a:r>
            <a:endParaRPr lang="en-US" sz="1420" b="1" spc="20" dirty="0">
              <a:solidFill>
                <a:srgbClr val="60025F"/>
              </a:solidFill>
              <a:latin typeface="Times New Roman" panose="02020603050405020304" pitchFamily="18" charset="0"/>
              <a:cs typeface="B Nazanin" panose="00000400000000000000" pitchFamily="2" charset="-78"/>
            </a:endParaRPr>
          </a:p>
        </p:txBody>
      </p:sp>
      <p:sp>
        <p:nvSpPr>
          <p:cNvPr id="17" name="object 2">
            <a:extLst>
              <a:ext uri="{FF2B5EF4-FFF2-40B4-BE49-F238E27FC236}">
                <a16:creationId xmlns:a16="http://schemas.microsoft.com/office/drawing/2014/main" id="{5FBF4EC3-C92B-4F4C-9DD9-90E5732171F2}"/>
              </a:ext>
            </a:extLst>
          </p:cNvPr>
          <p:cNvSpPr txBox="1"/>
          <p:nvPr/>
        </p:nvSpPr>
        <p:spPr>
          <a:xfrm>
            <a:off x="13122108" y="3899951"/>
            <a:ext cx="1762224" cy="165219"/>
          </a:xfrm>
          <a:prstGeom prst="rect">
            <a:avLst/>
          </a:prstGeom>
        </p:spPr>
        <p:txBody>
          <a:bodyPr vert="horz" wrap="square" lIns="0" tIns="3601" rIns="0" bIns="0" rtlCol="0">
            <a:spAutoFit/>
          </a:bodyPr>
          <a:lstStyle/>
          <a:p>
            <a:pPr marL="14537" algn="ctr">
              <a:spcBef>
                <a:spcPts val="28"/>
              </a:spcBef>
            </a:pPr>
            <a:r>
              <a:rPr lang="fa-IR" sz="1050" b="1" spc="20" dirty="0">
                <a:solidFill>
                  <a:srgbClr val="60025F"/>
                </a:solidFill>
                <a:latin typeface="Times New Roman" panose="02020603050405020304" pitchFamily="18" charset="0"/>
                <a:cs typeface="B Nazanin" panose="00000400000000000000" pitchFamily="2" charset="-78"/>
              </a:rPr>
              <a:t>دانشگاه</a:t>
            </a:r>
            <a:endParaRPr lang="en-US" sz="1050" b="1" spc="20" dirty="0">
              <a:solidFill>
                <a:srgbClr val="60025F"/>
              </a:solidFill>
              <a:latin typeface="Times New Roman" panose="02020603050405020304" pitchFamily="18" charset="0"/>
              <a:cs typeface="B Nazanin" panose="00000400000000000000" pitchFamily="2" charset="-78"/>
            </a:endParaRPr>
          </a:p>
        </p:txBody>
      </p:sp>
      <p:sp>
        <p:nvSpPr>
          <p:cNvPr id="18" name="object 2">
            <a:extLst>
              <a:ext uri="{FF2B5EF4-FFF2-40B4-BE49-F238E27FC236}">
                <a16:creationId xmlns:a16="http://schemas.microsoft.com/office/drawing/2014/main" id="{ABD0A36A-3EBE-4AEB-8AB3-0E2F8BBD10E3}"/>
              </a:ext>
            </a:extLst>
          </p:cNvPr>
          <p:cNvSpPr txBox="1"/>
          <p:nvPr/>
        </p:nvSpPr>
        <p:spPr>
          <a:xfrm>
            <a:off x="13113485" y="4150307"/>
            <a:ext cx="1762224" cy="165219"/>
          </a:xfrm>
          <a:prstGeom prst="rect">
            <a:avLst/>
          </a:prstGeom>
        </p:spPr>
        <p:txBody>
          <a:bodyPr vert="horz" wrap="square" lIns="0" tIns="3601" rIns="0" bIns="0" rtlCol="0">
            <a:spAutoFit/>
          </a:bodyPr>
          <a:lstStyle/>
          <a:p>
            <a:pPr marL="14537" algn="ctr">
              <a:spcBef>
                <a:spcPts val="28"/>
              </a:spcBef>
            </a:pPr>
            <a:r>
              <a:rPr lang="fa-IR" sz="1050" b="1" spc="20" dirty="0">
                <a:solidFill>
                  <a:srgbClr val="60025F"/>
                </a:solidFill>
                <a:latin typeface="Times New Roman" panose="02020603050405020304" pitchFamily="18" charset="0"/>
                <a:cs typeface="B Nazanin" panose="00000400000000000000" pitchFamily="2" charset="-78"/>
              </a:rPr>
              <a:t>تاریخ</a:t>
            </a:r>
            <a:endParaRPr lang="en-US" sz="1050" b="1" spc="20" dirty="0">
              <a:solidFill>
                <a:srgbClr val="60025F"/>
              </a:solidFill>
              <a:latin typeface="Times New Roman" panose="02020603050405020304" pitchFamily="18" charset="0"/>
              <a:cs typeface="B Nazanin" panose="00000400000000000000" pitchFamily="2" charset="-78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5491A51-0D83-4A30-AC29-6885B472D3ED}"/>
              </a:ext>
            </a:extLst>
          </p:cNvPr>
          <p:cNvSpPr txBox="1"/>
          <p:nvPr/>
        </p:nvSpPr>
        <p:spPr>
          <a:xfrm>
            <a:off x="14565637" y="7229970"/>
            <a:ext cx="188123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fa-IR" sz="1400" b="1" dirty="0">
                <a:solidFill>
                  <a:srgbClr val="60005F"/>
                </a:solidFill>
                <a:latin typeface="Times New Roman" panose="02020603050405020304" pitchFamily="18" charset="0"/>
                <a:cs typeface="B Nazanin" panose="00000400000000000000" pitchFamily="2" charset="-78"/>
              </a:rPr>
              <a:t>مقدمه:</a:t>
            </a:r>
            <a:endParaRPr lang="en-US" sz="1400" b="1" dirty="0">
              <a:solidFill>
                <a:srgbClr val="60005F"/>
              </a:solidFill>
              <a:latin typeface="Times New Roman" panose="02020603050405020304" pitchFamily="18" charset="0"/>
              <a:cs typeface="B Nazanin" panose="00000400000000000000" pitchFamily="2" charset="-78"/>
            </a:endParaRPr>
          </a:p>
          <a:p>
            <a:pPr algn="r" rtl="1"/>
            <a:endParaRPr lang="en-US" sz="1400" dirty="0">
              <a:cs typeface="B Nazanin" panose="00000400000000000000" pitchFamily="2" charset="-78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ACB7253-96A5-425D-A7B0-F3F82BEF24CA}"/>
              </a:ext>
            </a:extLst>
          </p:cNvPr>
          <p:cNvSpPr txBox="1"/>
          <p:nvPr/>
        </p:nvSpPr>
        <p:spPr>
          <a:xfrm>
            <a:off x="9696869" y="10138878"/>
            <a:ext cx="146310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67" algn="r" rtl="1">
              <a:spcBef>
                <a:spcPts val="19"/>
              </a:spcBef>
            </a:pPr>
            <a:r>
              <a:rPr lang="fa-IR" sz="1400" b="1">
                <a:solidFill>
                  <a:srgbClr val="60005F"/>
                </a:solidFill>
                <a:latin typeface="Times New Roman" panose="02020603050405020304" pitchFamily="18" charset="0"/>
                <a:cs typeface="B Nazanin" panose="00000400000000000000" pitchFamily="2" charset="-78"/>
              </a:rPr>
              <a:t>منابع:</a:t>
            </a:r>
            <a:endParaRPr lang="en-US" sz="1400" dirty="0">
              <a:solidFill>
                <a:srgbClr val="60005F"/>
              </a:solidFill>
              <a:latin typeface="Times New Roman" panose="02020603050405020304" pitchFamily="18" charset="0"/>
              <a:cs typeface="B Nazanin" panose="00000400000000000000" pitchFamily="2" charset="-78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2076D82-2C6C-4608-BF43-DC2461197CED}"/>
              </a:ext>
            </a:extLst>
          </p:cNvPr>
          <p:cNvSpPr txBox="1"/>
          <p:nvPr/>
        </p:nvSpPr>
        <p:spPr>
          <a:xfrm>
            <a:off x="14565637" y="4681974"/>
            <a:ext cx="188123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fa-IR" sz="1400" b="1" dirty="0">
                <a:solidFill>
                  <a:srgbClr val="60005F"/>
                </a:solidFill>
                <a:latin typeface="Times New Roman" panose="02020603050405020304" pitchFamily="18" charset="0"/>
                <a:cs typeface="B Nazanin" panose="00000400000000000000" pitchFamily="2" charset="-78"/>
              </a:rPr>
              <a:t>چکیده:</a:t>
            </a:r>
            <a:endParaRPr lang="en-US" sz="1400" b="1" dirty="0">
              <a:solidFill>
                <a:srgbClr val="60005F"/>
              </a:solidFill>
              <a:latin typeface="Times New Roman" panose="02020603050405020304" pitchFamily="18" charset="0"/>
              <a:cs typeface="B Nazanin" panose="00000400000000000000" pitchFamily="2" charset="-78"/>
            </a:endParaRPr>
          </a:p>
          <a:p>
            <a:pPr algn="r" rtl="1"/>
            <a:endParaRPr lang="en-US" sz="1400" dirty="0">
              <a:cs typeface="B Nazanin" panose="00000400000000000000" pitchFamily="2" charset="-78"/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0216539A-2FE0-4CD2-9CA6-061F64031241}"/>
              </a:ext>
            </a:extLst>
          </p:cNvPr>
          <p:cNvSpPr/>
          <p:nvPr/>
        </p:nvSpPr>
        <p:spPr>
          <a:xfrm>
            <a:off x="152412" y="2970331"/>
            <a:ext cx="11216639" cy="4259639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8D2192A-54A7-4789-807D-C1209B635A42}"/>
              </a:ext>
            </a:extLst>
          </p:cNvPr>
          <p:cNvSpPr txBox="1"/>
          <p:nvPr/>
        </p:nvSpPr>
        <p:spPr>
          <a:xfrm>
            <a:off x="8982255" y="3174921"/>
            <a:ext cx="188123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fa-IR" sz="1400" b="1" dirty="0">
                <a:solidFill>
                  <a:srgbClr val="60005F"/>
                </a:solidFill>
                <a:latin typeface="Times New Roman" panose="02020603050405020304" pitchFamily="18" charset="0"/>
                <a:cs typeface="B Nazanin" panose="00000400000000000000" pitchFamily="2" charset="-78"/>
              </a:rPr>
              <a:t>محتوا اصلی مقاله::</a:t>
            </a:r>
            <a:endParaRPr lang="en-US" sz="1400" b="1" dirty="0">
              <a:solidFill>
                <a:srgbClr val="60005F"/>
              </a:solidFill>
              <a:latin typeface="Times New Roman" panose="02020603050405020304" pitchFamily="18" charset="0"/>
              <a:cs typeface="B Nazanin" panose="00000400000000000000" pitchFamily="2" charset="-78"/>
            </a:endParaRPr>
          </a:p>
          <a:p>
            <a:pPr algn="r" rtl="1"/>
            <a:endParaRPr lang="en-US" sz="1400" dirty="0">
              <a:cs typeface="B Nazanin" panose="00000400000000000000" pitchFamily="2" charset="-78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01314AA-883B-483E-A7CB-5F48D77E71BA}"/>
              </a:ext>
            </a:extLst>
          </p:cNvPr>
          <p:cNvSpPr txBox="1"/>
          <p:nvPr/>
        </p:nvSpPr>
        <p:spPr>
          <a:xfrm>
            <a:off x="9278742" y="7721828"/>
            <a:ext cx="188123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fa-IR" sz="1400" b="1" dirty="0">
                <a:solidFill>
                  <a:srgbClr val="60005F"/>
                </a:solidFill>
                <a:latin typeface="Times New Roman" panose="02020603050405020304" pitchFamily="18" charset="0"/>
                <a:cs typeface="B Nazanin" panose="00000400000000000000" pitchFamily="2" charset="-78"/>
              </a:rPr>
              <a:t>نتایج و </a:t>
            </a:r>
            <a:r>
              <a:rPr lang="fa-IR" sz="1400" b="1" dirty="0" err="1">
                <a:solidFill>
                  <a:srgbClr val="60005F"/>
                </a:solidFill>
                <a:latin typeface="Times New Roman" panose="02020603050405020304" pitchFamily="18" charset="0"/>
                <a:cs typeface="B Nazanin" panose="00000400000000000000" pitchFamily="2" charset="-78"/>
              </a:rPr>
              <a:t>دستاوردها</a:t>
            </a:r>
            <a:r>
              <a:rPr lang="fa-IR" sz="1400" b="1" dirty="0">
                <a:solidFill>
                  <a:srgbClr val="60005F"/>
                </a:solidFill>
                <a:latin typeface="Times New Roman" panose="02020603050405020304" pitchFamily="18" charset="0"/>
                <a:cs typeface="B Nazanin" panose="00000400000000000000" pitchFamily="2" charset="-78"/>
              </a:rPr>
              <a:t>::</a:t>
            </a:r>
            <a:endParaRPr lang="en-US" sz="1400" b="1" dirty="0">
              <a:solidFill>
                <a:srgbClr val="60005F"/>
              </a:solidFill>
              <a:latin typeface="Times New Roman" panose="02020603050405020304" pitchFamily="18" charset="0"/>
              <a:cs typeface="B Nazanin" panose="00000400000000000000" pitchFamily="2" charset="-78"/>
            </a:endParaRPr>
          </a:p>
          <a:p>
            <a:pPr algn="r" rtl="1"/>
            <a:endParaRPr lang="en-US" sz="1400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296988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1674</TotalTime>
  <Words>18</Words>
  <Application>Microsoft Office PowerPoint</Application>
  <PresentationFormat>Custom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zahrarostami20011380@gmail.com</cp:lastModifiedBy>
  <cp:revision>30</cp:revision>
  <dcterms:created xsi:type="dcterms:W3CDTF">2024-07-07T10:15:48Z</dcterms:created>
  <dcterms:modified xsi:type="dcterms:W3CDTF">2026-07-13T01:15:33Z</dcterms:modified>
</cp:coreProperties>
</file>