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</p:sldIdLst>
  <p:sldSz cx="17068800" cy="1280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00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6" d="100"/>
          <a:sy n="46" d="100"/>
        </p:scale>
        <p:origin x="66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0160" y="2095078"/>
            <a:ext cx="14508480" cy="4456853"/>
          </a:xfrm>
        </p:spPr>
        <p:txBody>
          <a:bodyPr anchor="b"/>
          <a:lstStyle>
            <a:lvl1pPr algn="ctr">
              <a:defRPr sz="1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6723804"/>
            <a:ext cx="12801600" cy="3090756"/>
          </a:xfrm>
        </p:spPr>
        <p:txBody>
          <a:bodyPr/>
          <a:lstStyle>
            <a:lvl1pPr marL="0" indent="0" algn="ctr">
              <a:buNone/>
              <a:defRPr sz="4480"/>
            </a:lvl1pPr>
            <a:lvl2pPr marL="853455" indent="0" algn="ctr">
              <a:buNone/>
              <a:defRPr sz="3733"/>
            </a:lvl2pPr>
            <a:lvl3pPr marL="1706910" indent="0" algn="ctr">
              <a:buNone/>
              <a:defRPr sz="3360"/>
            </a:lvl3pPr>
            <a:lvl4pPr marL="2560366" indent="0" algn="ctr">
              <a:buNone/>
              <a:defRPr sz="2987"/>
            </a:lvl4pPr>
            <a:lvl5pPr marL="3413821" indent="0" algn="ctr">
              <a:buNone/>
              <a:defRPr sz="2987"/>
            </a:lvl5pPr>
            <a:lvl6pPr marL="4267276" indent="0" algn="ctr">
              <a:buNone/>
              <a:defRPr sz="2987"/>
            </a:lvl6pPr>
            <a:lvl7pPr marL="5120731" indent="0" algn="ctr">
              <a:buNone/>
              <a:defRPr sz="2987"/>
            </a:lvl7pPr>
            <a:lvl8pPr marL="5974187" indent="0" algn="ctr">
              <a:buNone/>
              <a:defRPr sz="2987"/>
            </a:lvl8pPr>
            <a:lvl9pPr marL="6827642" indent="0" algn="ctr">
              <a:buNone/>
              <a:defRPr sz="298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0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7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591" y="3191514"/>
            <a:ext cx="14721840" cy="5325109"/>
          </a:xfrm>
        </p:spPr>
        <p:txBody>
          <a:bodyPr anchor="b"/>
          <a:lstStyle>
            <a:lvl1pPr>
              <a:defRPr sz="1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4591" y="8567000"/>
            <a:ext cx="14721840" cy="2800349"/>
          </a:xfrm>
        </p:spPr>
        <p:txBody>
          <a:bodyPr/>
          <a:lstStyle>
            <a:lvl1pPr marL="0" indent="0">
              <a:buNone/>
              <a:defRPr sz="4480">
                <a:solidFill>
                  <a:schemeClr val="tx1"/>
                </a:solidFill>
              </a:defRPr>
            </a:lvl1pPr>
            <a:lvl2pPr marL="853455" indent="0">
              <a:buNone/>
              <a:defRPr sz="3733">
                <a:solidFill>
                  <a:schemeClr val="tx1">
                    <a:tint val="75000"/>
                  </a:schemeClr>
                </a:solidFill>
              </a:defRPr>
            </a:lvl2pPr>
            <a:lvl3pPr marL="170691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3pPr>
            <a:lvl4pPr marL="2560366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4pPr>
            <a:lvl5pPr marL="3413821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5pPr>
            <a:lvl6pPr marL="4267276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6pPr>
            <a:lvl7pPr marL="5120731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7pPr>
            <a:lvl8pPr marL="5974187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8pPr>
            <a:lvl9pPr marL="6827642" indent="0">
              <a:buNone/>
              <a:defRPr sz="29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82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480" y="3407833"/>
            <a:ext cx="725424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1080" y="3407833"/>
            <a:ext cx="725424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926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681570"/>
            <a:ext cx="14721840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5705" y="3138171"/>
            <a:ext cx="7220901" cy="1537969"/>
          </a:xfrm>
        </p:spPr>
        <p:txBody>
          <a:bodyPr anchor="b"/>
          <a:lstStyle>
            <a:lvl1pPr marL="0" indent="0">
              <a:buNone/>
              <a:defRPr sz="4480" b="1"/>
            </a:lvl1pPr>
            <a:lvl2pPr marL="853455" indent="0">
              <a:buNone/>
              <a:defRPr sz="3733" b="1"/>
            </a:lvl2pPr>
            <a:lvl3pPr marL="1706910" indent="0">
              <a:buNone/>
              <a:defRPr sz="3360" b="1"/>
            </a:lvl3pPr>
            <a:lvl4pPr marL="2560366" indent="0">
              <a:buNone/>
              <a:defRPr sz="2987" b="1"/>
            </a:lvl4pPr>
            <a:lvl5pPr marL="3413821" indent="0">
              <a:buNone/>
              <a:defRPr sz="2987" b="1"/>
            </a:lvl5pPr>
            <a:lvl6pPr marL="4267276" indent="0">
              <a:buNone/>
              <a:defRPr sz="2987" b="1"/>
            </a:lvl6pPr>
            <a:lvl7pPr marL="5120731" indent="0">
              <a:buNone/>
              <a:defRPr sz="2987" b="1"/>
            </a:lvl7pPr>
            <a:lvl8pPr marL="5974187" indent="0">
              <a:buNone/>
              <a:defRPr sz="2987" b="1"/>
            </a:lvl8pPr>
            <a:lvl9pPr marL="6827642" indent="0">
              <a:buNone/>
              <a:defRPr sz="29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5705" y="4676140"/>
            <a:ext cx="722090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41081" y="3138171"/>
            <a:ext cx="7256463" cy="1537969"/>
          </a:xfrm>
        </p:spPr>
        <p:txBody>
          <a:bodyPr anchor="b"/>
          <a:lstStyle>
            <a:lvl1pPr marL="0" indent="0">
              <a:buNone/>
              <a:defRPr sz="4480" b="1"/>
            </a:lvl1pPr>
            <a:lvl2pPr marL="853455" indent="0">
              <a:buNone/>
              <a:defRPr sz="3733" b="1"/>
            </a:lvl2pPr>
            <a:lvl3pPr marL="1706910" indent="0">
              <a:buNone/>
              <a:defRPr sz="3360" b="1"/>
            </a:lvl3pPr>
            <a:lvl4pPr marL="2560366" indent="0">
              <a:buNone/>
              <a:defRPr sz="2987" b="1"/>
            </a:lvl4pPr>
            <a:lvl5pPr marL="3413821" indent="0">
              <a:buNone/>
              <a:defRPr sz="2987" b="1"/>
            </a:lvl5pPr>
            <a:lvl6pPr marL="4267276" indent="0">
              <a:buNone/>
              <a:defRPr sz="2987" b="1"/>
            </a:lvl6pPr>
            <a:lvl7pPr marL="5120731" indent="0">
              <a:buNone/>
              <a:defRPr sz="2987" b="1"/>
            </a:lvl7pPr>
            <a:lvl8pPr marL="5974187" indent="0">
              <a:buNone/>
              <a:defRPr sz="2987" b="1"/>
            </a:lvl8pPr>
            <a:lvl9pPr marL="6827642" indent="0">
              <a:buNone/>
              <a:defRPr sz="298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41081" y="4676140"/>
            <a:ext cx="7256463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130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1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598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853440"/>
            <a:ext cx="5505132" cy="2987040"/>
          </a:xfrm>
        </p:spPr>
        <p:txBody>
          <a:bodyPr anchor="b"/>
          <a:lstStyle>
            <a:lvl1pPr>
              <a:defRPr sz="59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463" y="1843196"/>
            <a:ext cx="8641080" cy="9097433"/>
          </a:xfrm>
        </p:spPr>
        <p:txBody>
          <a:bodyPr/>
          <a:lstStyle>
            <a:lvl1pPr>
              <a:defRPr sz="5973"/>
            </a:lvl1pPr>
            <a:lvl2pPr>
              <a:defRPr sz="5227"/>
            </a:lvl2pPr>
            <a:lvl3pPr>
              <a:defRPr sz="4480"/>
            </a:lvl3pPr>
            <a:lvl4pPr>
              <a:defRPr sz="3733"/>
            </a:lvl4pPr>
            <a:lvl5pPr>
              <a:defRPr sz="3733"/>
            </a:lvl5pPr>
            <a:lvl6pPr>
              <a:defRPr sz="3733"/>
            </a:lvl6pPr>
            <a:lvl7pPr>
              <a:defRPr sz="3733"/>
            </a:lvl7pPr>
            <a:lvl8pPr>
              <a:defRPr sz="3733"/>
            </a:lvl8pPr>
            <a:lvl9pPr>
              <a:defRPr sz="37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3" y="3840480"/>
            <a:ext cx="5505132" cy="7114964"/>
          </a:xfrm>
        </p:spPr>
        <p:txBody>
          <a:bodyPr/>
          <a:lstStyle>
            <a:lvl1pPr marL="0" indent="0">
              <a:buNone/>
              <a:defRPr sz="2987"/>
            </a:lvl1pPr>
            <a:lvl2pPr marL="853455" indent="0">
              <a:buNone/>
              <a:defRPr sz="2613"/>
            </a:lvl2pPr>
            <a:lvl3pPr marL="1706910" indent="0">
              <a:buNone/>
              <a:defRPr sz="2240"/>
            </a:lvl3pPr>
            <a:lvl4pPr marL="2560366" indent="0">
              <a:buNone/>
              <a:defRPr sz="1867"/>
            </a:lvl4pPr>
            <a:lvl5pPr marL="3413821" indent="0">
              <a:buNone/>
              <a:defRPr sz="1867"/>
            </a:lvl5pPr>
            <a:lvl6pPr marL="4267276" indent="0">
              <a:buNone/>
              <a:defRPr sz="1867"/>
            </a:lvl6pPr>
            <a:lvl7pPr marL="5120731" indent="0">
              <a:buNone/>
              <a:defRPr sz="1867"/>
            </a:lvl7pPr>
            <a:lvl8pPr marL="5974187" indent="0">
              <a:buNone/>
              <a:defRPr sz="1867"/>
            </a:lvl8pPr>
            <a:lvl9pPr marL="6827642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286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853440"/>
            <a:ext cx="5505132" cy="2987040"/>
          </a:xfrm>
        </p:spPr>
        <p:txBody>
          <a:bodyPr anchor="b"/>
          <a:lstStyle>
            <a:lvl1pPr>
              <a:defRPr sz="597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56463" y="1843196"/>
            <a:ext cx="8641080" cy="9097433"/>
          </a:xfrm>
        </p:spPr>
        <p:txBody>
          <a:bodyPr anchor="t"/>
          <a:lstStyle>
            <a:lvl1pPr marL="0" indent="0">
              <a:buNone/>
              <a:defRPr sz="5973"/>
            </a:lvl1pPr>
            <a:lvl2pPr marL="853455" indent="0">
              <a:buNone/>
              <a:defRPr sz="5227"/>
            </a:lvl2pPr>
            <a:lvl3pPr marL="1706910" indent="0">
              <a:buNone/>
              <a:defRPr sz="4480"/>
            </a:lvl3pPr>
            <a:lvl4pPr marL="2560366" indent="0">
              <a:buNone/>
              <a:defRPr sz="3733"/>
            </a:lvl4pPr>
            <a:lvl5pPr marL="3413821" indent="0">
              <a:buNone/>
              <a:defRPr sz="3733"/>
            </a:lvl5pPr>
            <a:lvl6pPr marL="4267276" indent="0">
              <a:buNone/>
              <a:defRPr sz="3733"/>
            </a:lvl6pPr>
            <a:lvl7pPr marL="5120731" indent="0">
              <a:buNone/>
              <a:defRPr sz="3733"/>
            </a:lvl7pPr>
            <a:lvl8pPr marL="5974187" indent="0">
              <a:buNone/>
              <a:defRPr sz="3733"/>
            </a:lvl8pPr>
            <a:lvl9pPr marL="6827642" indent="0">
              <a:buNone/>
              <a:defRPr sz="37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3" y="3840480"/>
            <a:ext cx="5505132" cy="7114964"/>
          </a:xfrm>
        </p:spPr>
        <p:txBody>
          <a:bodyPr/>
          <a:lstStyle>
            <a:lvl1pPr marL="0" indent="0">
              <a:buNone/>
              <a:defRPr sz="2987"/>
            </a:lvl1pPr>
            <a:lvl2pPr marL="853455" indent="0">
              <a:buNone/>
              <a:defRPr sz="2613"/>
            </a:lvl2pPr>
            <a:lvl3pPr marL="1706910" indent="0">
              <a:buNone/>
              <a:defRPr sz="2240"/>
            </a:lvl3pPr>
            <a:lvl4pPr marL="2560366" indent="0">
              <a:buNone/>
              <a:defRPr sz="1867"/>
            </a:lvl4pPr>
            <a:lvl5pPr marL="3413821" indent="0">
              <a:buNone/>
              <a:defRPr sz="1867"/>
            </a:lvl5pPr>
            <a:lvl6pPr marL="4267276" indent="0">
              <a:buNone/>
              <a:defRPr sz="1867"/>
            </a:lvl6pPr>
            <a:lvl7pPr marL="5120731" indent="0">
              <a:buNone/>
              <a:defRPr sz="1867"/>
            </a:lvl7pPr>
            <a:lvl8pPr marL="5974187" indent="0">
              <a:buNone/>
              <a:defRPr sz="1867"/>
            </a:lvl8pPr>
            <a:lvl9pPr marL="6827642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21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0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14861" y="681567"/>
            <a:ext cx="3680460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3481" y="681567"/>
            <a:ext cx="10828020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0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3480" y="681570"/>
            <a:ext cx="14721840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480" y="3407833"/>
            <a:ext cx="14721840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480" y="11865189"/>
            <a:ext cx="384048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C8AD5-ED4D-4D51-A866-1547A11AD39F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54040" y="11865189"/>
            <a:ext cx="576072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54840" y="11865189"/>
            <a:ext cx="384048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C45A-6607-4725-9731-451B2F75A0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9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706910" rtl="0" eaLnBrk="1" latinLnBrk="0" hangingPunct="1">
        <a:lnSpc>
          <a:spcPct val="90000"/>
        </a:lnSpc>
        <a:spcBef>
          <a:spcPct val="0"/>
        </a:spcBef>
        <a:buNone/>
        <a:defRPr sz="82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6728" indent="-426728" algn="l" defTabSz="170691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5227" kern="1200">
          <a:solidFill>
            <a:schemeClr val="tx1"/>
          </a:solidFill>
          <a:latin typeface="+mn-lt"/>
          <a:ea typeface="+mn-ea"/>
          <a:cs typeface="+mn-cs"/>
        </a:defRPr>
      </a:lvl1pPr>
      <a:lvl2pPr marL="128018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2pPr>
      <a:lvl3pPr marL="2133638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298709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84054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69400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54745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640091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7254370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53455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70691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6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41382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26727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12073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5974187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6827642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46C14F4-D3DB-466F-A6A6-E7122CF62DDA}"/>
              </a:ext>
            </a:extLst>
          </p:cNvPr>
          <p:cNvSpPr/>
          <p:nvPr/>
        </p:nvSpPr>
        <p:spPr>
          <a:xfrm>
            <a:off x="210574" y="2776451"/>
            <a:ext cx="11216638" cy="2277687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3BD4BEC-EF47-46EE-912F-A71D6329A704}"/>
              </a:ext>
            </a:extLst>
          </p:cNvPr>
          <p:cNvSpPr/>
          <p:nvPr/>
        </p:nvSpPr>
        <p:spPr>
          <a:xfrm>
            <a:off x="11754212" y="5054138"/>
            <a:ext cx="5104014" cy="7547957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3A40EC-A017-4DA1-8BFC-7D600CC7F2BF}"/>
              </a:ext>
            </a:extLst>
          </p:cNvPr>
          <p:cNvSpPr/>
          <p:nvPr/>
        </p:nvSpPr>
        <p:spPr>
          <a:xfrm>
            <a:off x="216137" y="5472547"/>
            <a:ext cx="11216639" cy="4358722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0EF777B-0854-477B-B4CB-E72198E18DD2}"/>
              </a:ext>
            </a:extLst>
          </p:cNvPr>
          <p:cNvSpPr/>
          <p:nvPr/>
        </p:nvSpPr>
        <p:spPr>
          <a:xfrm>
            <a:off x="216138" y="10025149"/>
            <a:ext cx="11216638" cy="2576946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215AA100-3968-426E-992B-9F29A5EC4335}"/>
              </a:ext>
            </a:extLst>
          </p:cNvPr>
          <p:cNvSpPr txBox="1"/>
          <p:nvPr/>
        </p:nvSpPr>
        <p:spPr>
          <a:xfrm>
            <a:off x="13097481" y="3072251"/>
            <a:ext cx="1762224" cy="326802"/>
          </a:xfrm>
          <a:prstGeom prst="rect">
            <a:avLst/>
          </a:prstGeom>
        </p:spPr>
        <p:txBody>
          <a:bodyPr vert="horz" wrap="square" lIns="0" tIns="3601" rIns="0" bIns="0" rtlCol="0">
            <a:spAutoFit/>
          </a:bodyPr>
          <a:lstStyle/>
          <a:p>
            <a:pPr marL="14537" algn="ctr">
              <a:spcBef>
                <a:spcPts val="28"/>
              </a:spcBef>
            </a:pPr>
            <a:r>
              <a:rPr lang="fa-IR" sz="2100" b="1" spc="20" dirty="0">
                <a:solidFill>
                  <a:srgbClr val="6002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عنوان</a:t>
            </a:r>
            <a:endParaRPr lang="en-US" sz="2100" b="1" spc="20" dirty="0">
              <a:solidFill>
                <a:srgbClr val="6002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CE8CF62C-C23A-433F-8D79-40CB39A1B5F6}"/>
              </a:ext>
            </a:extLst>
          </p:cNvPr>
          <p:cNvSpPr txBox="1"/>
          <p:nvPr/>
        </p:nvSpPr>
        <p:spPr>
          <a:xfrm>
            <a:off x="13097481" y="3587062"/>
            <a:ext cx="1762224" cy="222158"/>
          </a:xfrm>
          <a:prstGeom prst="rect">
            <a:avLst/>
          </a:prstGeom>
        </p:spPr>
        <p:txBody>
          <a:bodyPr vert="horz" wrap="square" lIns="0" tIns="3601" rIns="0" bIns="0" rtlCol="0">
            <a:spAutoFit/>
          </a:bodyPr>
          <a:lstStyle/>
          <a:p>
            <a:pPr marL="14537" algn="ctr">
              <a:spcBef>
                <a:spcPts val="28"/>
              </a:spcBef>
            </a:pPr>
            <a:r>
              <a:rPr lang="fa-IR" sz="1420" b="1" spc="20" dirty="0">
                <a:solidFill>
                  <a:srgbClr val="6002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نویسندگان</a:t>
            </a:r>
            <a:endParaRPr lang="en-US" sz="1420" b="1" spc="20" dirty="0">
              <a:solidFill>
                <a:srgbClr val="6002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5FBF4EC3-C92B-4F4C-9DD9-90E5732171F2}"/>
              </a:ext>
            </a:extLst>
          </p:cNvPr>
          <p:cNvSpPr txBox="1"/>
          <p:nvPr/>
        </p:nvSpPr>
        <p:spPr>
          <a:xfrm>
            <a:off x="13122108" y="3899951"/>
            <a:ext cx="1762224" cy="165219"/>
          </a:xfrm>
          <a:prstGeom prst="rect">
            <a:avLst/>
          </a:prstGeom>
        </p:spPr>
        <p:txBody>
          <a:bodyPr vert="horz" wrap="square" lIns="0" tIns="3601" rIns="0" bIns="0" rtlCol="0">
            <a:spAutoFit/>
          </a:bodyPr>
          <a:lstStyle/>
          <a:p>
            <a:pPr marL="14537" algn="ctr">
              <a:spcBef>
                <a:spcPts val="28"/>
              </a:spcBef>
            </a:pPr>
            <a:r>
              <a:rPr lang="fa-IR" sz="1050" b="1" spc="20" dirty="0">
                <a:solidFill>
                  <a:srgbClr val="6002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دانشگاه</a:t>
            </a:r>
            <a:endParaRPr lang="en-US" sz="1050" b="1" spc="20" dirty="0">
              <a:solidFill>
                <a:srgbClr val="6002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ABD0A36A-3EBE-4AEB-8AB3-0E2F8BBD10E3}"/>
              </a:ext>
            </a:extLst>
          </p:cNvPr>
          <p:cNvSpPr txBox="1"/>
          <p:nvPr/>
        </p:nvSpPr>
        <p:spPr>
          <a:xfrm>
            <a:off x="13113485" y="4150307"/>
            <a:ext cx="1762224" cy="165219"/>
          </a:xfrm>
          <a:prstGeom prst="rect">
            <a:avLst/>
          </a:prstGeom>
        </p:spPr>
        <p:txBody>
          <a:bodyPr vert="horz" wrap="square" lIns="0" tIns="3601" rIns="0" bIns="0" rtlCol="0">
            <a:spAutoFit/>
          </a:bodyPr>
          <a:lstStyle/>
          <a:p>
            <a:pPr marL="14537" algn="ctr">
              <a:spcBef>
                <a:spcPts val="28"/>
              </a:spcBef>
            </a:pPr>
            <a:r>
              <a:rPr lang="fa-IR" sz="1050" b="1" spc="20" dirty="0">
                <a:solidFill>
                  <a:srgbClr val="6002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تاریخ</a:t>
            </a:r>
            <a:endParaRPr lang="en-US" sz="1050" b="1" spc="20" dirty="0">
              <a:solidFill>
                <a:srgbClr val="6002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D98EED-9275-437E-87D2-9E87A12E97DE}"/>
              </a:ext>
            </a:extLst>
          </p:cNvPr>
          <p:cNvSpPr txBox="1"/>
          <p:nvPr/>
        </p:nvSpPr>
        <p:spPr>
          <a:xfrm>
            <a:off x="399011" y="3059798"/>
            <a:ext cx="1076096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" algn="r" rtl="1">
              <a:spcBef>
                <a:spcPts val="19"/>
              </a:spcBef>
            </a:pPr>
            <a:r>
              <a:rPr lang="fa-IR" sz="1400" b="1" spc="-2" dirty="0">
                <a:solidFill>
                  <a:srgbClr val="61025F"/>
                </a:solidFill>
                <a:latin typeface="Yas"/>
                <a:cs typeface="B Nazanin" panose="00000400000000000000" pitchFamily="2" charset="-78"/>
              </a:rPr>
              <a:t>چکیده:</a:t>
            </a:r>
            <a:r>
              <a:rPr lang="fa-IR" sz="1400" b="1" spc="-2" dirty="0">
                <a:latin typeface="Yas"/>
                <a:cs typeface="B Nazanin" panose="00000400000000000000" pitchFamily="2" charset="-78"/>
              </a:rPr>
              <a:t> </a:t>
            </a:r>
            <a:r>
              <a:rPr lang="fa-IR" sz="1400" spc="-2" dirty="0">
                <a:latin typeface="Yas" panose="02000503080000020003" pitchFamily="2" charset="-78"/>
                <a:cs typeface="B Nazanin" panose="00000400000000000000" pitchFamily="2" charset="-78"/>
              </a:rPr>
              <a:t>د</a:t>
            </a:r>
            <a:r>
              <a:rPr lang="fa-IR" sz="1400" dirty="0">
                <a:solidFill>
                  <a:srgbClr val="000000"/>
                </a:solidFill>
                <a:latin typeface="Yas" panose="02000503080000020003" pitchFamily="2" charset="-78"/>
                <a:cs typeface="B Nazanin" panose="00000400000000000000" pitchFamily="2" charset="-78"/>
              </a:rPr>
              <a:t>ر نگارش چکیده سعی می شود یافته های اصلی مقاله به صورت توصیفی و خلاصه و مفید بیان شود. برای این منظور، چکیده نباید کمتر از ۳ و بیشتر از 10 خط باشد. توجه نمایید که در چکیده از اختصارات غیرمعمول و فرمول تا جایی که امکان دارد استفاده نشود. هم‌چنین، نباید شماره مرجعی در آن بیاید. </a:t>
            </a:r>
            <a:endParaRPr lang="en-US" sz="1400" dirty="0">
              <a:solidFill>
                <a:srgbClr val="000000"/>
              </a:solidFill>
              <a:latin typeface="Yas" panose="02000503080000020003" pitchFamily="2" charset="-78"/>
              <a:cs typeface="B Nazanin" panose="00000400000000000000" pitchFamily="2" charset="-78"/>
            </a:endParaRPr>
          </a:p>
          <a:p>
            <a:pPr marL="2667" algn="r" rtl="1">
              <a:spcBef>
                <a:spcPts val="19"/>
              </a:spcBef>
            </a:pPr>
            <a:endParaRPr lang="en-US" sz="1400" dirty="0">
              <a:solidFill>
                <a:srgbClr val="000000"/>
              </a:solidFill>
              <a:latin typeface="Yas" panose="02000503080000020003" pitchFamily="2" charset="-78"/>
              <a:cs typeface="B Nazanin" panose="00000400000000000000" pitchFamily="2" charset="-78"/>
            </a:endParaRPr>
          </a:p>
          <a:p>
            <a:pPr marL="2667" algn="r" rtl="1">
              <a:spcBef>
                <a:spcPts val="19"/>
              </a:spcBef>
            </a:pPr>
            <a:endParaRPr lang="en-US" sz="1400" dirty="0">
              <a:solidFill>
                <a:srgbClr val="000000"/>
              </a:solidFill>
              <a:latin typeface="Yas" panose="02000503080000020003" pitchFamily="2" charset="-78"/>
              <a:cs typeface="B Nazanin" panose="00000400000000000000" pitchFamily="2" charset="-78"/>
            </a:endParaRPr>
          </a:p>
          <a:p>
            <a:pPr marL="2667" algn="r" rtl="1">
              <a:spcBef>
                <a:spcPts val="19"/>
              </a:spcBef>
            </a:pPr>
            <a:endParaRPr lang="en-US" sz="1400" dirty="0">
              <a:solidFill>
                <a:srgbClr val="000000"/>
              </a:solidFill>
              <a:latin typeface="Yas" panose="02000503080000020003" pitchFamily="2" charset="-78"/>
              <a:cs typeface="B Nazanin" panose="00000400000000000000" pitchFamily="2" charset="-78"/>
            </a:endParaRPr>
          </a:p>
          <a:p>
            <a:pPr marL="2667" algn="r" rtl="1">
              <a:spcBef>
                <a:spcPts val="19"/>
              </a:spcBef>
            </a:pPr>
            <a:endParaRPr lang="en-US" sz="1400" dirty="0">
              <a:solidFill>
                <a:srgbClr val="000000"/>
              </a:solidFill>
              <a:latin typeface="Yas" panose="02000503080000020003" pitchFamily="2" charset="-78"/>
              <a:cs typeface="B Nazanin" panose="00000400000000000000" pitchFamily="2" charset="-78"/>
            </a:endParaRPr>
          </a:p>
          <a:p>
            <a:pPr marL="2667" algn="r" rtl="1">
              <a:spcBef>
                <a:spcPts val="19"/>
              </a:spcBef>
            </a:pPr>
            <a:endParaRPr lang="fa-IR" sz="1400" dirty="0">
              <a:solidFill>
                <a:srgbClr val="000000"/>
              </a:solidFill>
              <a:latin typeface="Yas" panose="02000503080000020003" pitchFamily="2" charset="-78"/>
              <a:cs typeface="B Nazanin" panose="00000400000000000000" pitchFamily="2" charset="-78"/>
            </a:endParaRPr>
          </a:p>
          <a:p>
            <a:pPr marL="2667" algn="r" rtl="1">
              <a:spcBef>
                <a:spcPts val="19"/>
              </a:spcBef>
            </a:pPr>
            <a:r>
              <a:rPr lang="fa-IR" sz="1400" dirty="0">
                <a:solidFill>
                  <a:srgbClr val="000000"/>
                </a:solidFill>
                <a:latin typeface="Yas" panose="02000503080000020003" pitchFamily="2" charset="-78"/>
                <a:cs typeface="B Nazanin" panose="00000400000000000000" pitchFamily="2" charset="-78"/>
              </a:rPr>
              <a:t>کلمات کلیدی: کلمه کلیدی1، کلمه کلیدی2، ... (حداکثر 5 کلمه)</a:t>
            </a:r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491A51-0D83-4A30-AC29-6885B472D3ED}"/>
              </a:ext>
            </a:extLst>
          </p:cNvPr>
          <p:cNvSpPr txBox="1"/>
          <p:nvPr/>
        </p:nvSpPr>
        <p:spPr>
          <a:xfrm>
            <a:off x="9278742" y="5622635"/>
            <a:ext cx="18812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1400" b="1" dirty="0">
                <a:solidFill>
                  <a:srgbClr val="6000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نتایج</a:t>
            </a:r>
            <a:endParaRPr lang="en-US" sz="1400" b="1" dirty="0">
              <a:solidFill>
                <a:srgbClr val="6000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algn="r" rtl="1"/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127FB2-F0DC-41CB-A8FD-9B11061831ED}"/>
              </a:ext>
            </a:extLst>
          </p:cNvPr>
          <p:cNvSpPr txBox="1"/>
          <p:nvPr/>
        </p:nvSpPr>
        <p:spPr>
          <a:xfrm>
            <a:off x="15033961" y="5234836"/>
            <a:ext cx="14631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" algn="r" rtl="1">
              <a:spcBef>
                <a:spcPts val="19"/>
              </a:spcBef>
            </a:pPr>
            <a:r>
              <a:rPr lang="fa-IR" sz="1400" b="1" dirty="0">
                <a:solidFill>
                  <a:srgbClr val="6000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مقدمه</a:t>
            </a:r>
            <a:r>
              <a:rPr lang="en-US" sz="1400" b="1" dirty="0">
                <a:solidFill>
                  <a:srgbClr val="6000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:</a:t>
            </a:r>
          </a:p>
          <a:p>
            <a:pPr marL="2667" algn="r" rtl="1">
              <a:spcBef>
                <a:spcPts val="19"/>
              </a:spcBef>
            </a:pPr>
            <a:endParaRPr lang="fa-IR" sz="1400" dirty="0">
              <a:solidFill>
                <a:srgbClr val="6000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  <a:p>
            <a:pPr marL="2667" algn="r" rtl="1">
              <a:spcBef>
                <a:spcPts val="19"/>
              </a:spcBef>
            </a:pPr>
            <a:endParaRPr lang="en-US" sz="1400" dirty="0">
              <a:solidFill>
                <a:srgbClr val="6000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CB7253-96A5-425D-A7B0-F3F82BEF24CA}"/>
              </a:ext>
            </a:extLst>
          </p:cNvPr>
          <p:cNvSpPr txBox="1"/>
          <p:nvPr/>
        </p:nvSpPr>
        <p:spPr>
          <a:xfrm>
            <a:off x="9696869" y="10138878"/>
            <a:ext cx="14631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67" algn="r" rtl="1">
              <a:spcBef>
                <a:spcPts val="19"/>
              </a:spcBef>
            </a:pPr>
            <a:r>
              <a:rPr lang="fa-IR" sz="1400" b="1" dirty="0">
                <a:solidFill>
                  <a:srgbClr val="60005F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منابع</a:t>
            </a:r>
            <a:endParaRPr lang="en-US" sz="1400" dirty="0">
              <a:solidFill>
                <a:srgbClr val="60005F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29698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1670</TotalTime>
  <Words>88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Yas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ihc</cp:lastModifiedBy>
  <cp:revision>29</cp:revision>
  <dcterms:created xsi:type="dcterms:W3CDTF">2024-07-07T10:15:48Z</dcterms:created>
  <dcterms:modified xsi:type="dcterms:W3CDTF">2026-05-16T11:53:39Z</dcterms:modified>
</cp:coreProperties>
</file>