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1" r:id="rId2"/>
  </p:sldIdLst>
  <p:sldSz cx="17068800" cy="12801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00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6" d="100"/>
          <a:sy n="46" d="100"/>
        </p:scale>
        <p:origin x="1392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0160" y="2095078"/>
            <a:ext cx="14508480" cy="4456853"/>
          </a:xfrm>
        </p:spPr>
        <p:txBody>
          <a:bodyPr anchor="b"/>
          <a:lstStyle>
            <a:lvl1pPr algn="ctr">
              <a:defRPr sz="11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6723804"/>
            <a:ext cx="12801600" cy="3090756"/>
          </a:xfrm>
        </p:spPr>
        <p:txBody>
          <a:bodyPr/>
          <a:lstStyle>
            <a:lvl1pPr marL="0" indent="0" algn="ctr">
              <a:buNone/>
              <a:defRPr sz="4480"/>
            </a:lvl1pPr>
            <a:lvl2pPr marL="853455" indent="0" algn="ctr">
              <a:buNone/>
              <a:defRPr sz="3733"/>
            </a:lvl2pPr>
            <a:lvl3pPr marL="1706910" indent="0" algn="ctr">
              <a:buNone/>
              <a:defRPr sz="3360"/>
            </a:lvl3pPr>
            <a:lvl4pPr marL="2560366" indent="0" algn="ctr">
              <a:buNone/>
              <a:defRPr sz="2987"/>
            </a:lvl4pPr>
            <a:lvl5pPr marL="3413821" indent="0" algn="ctr">
              <a:buNone/>
              <a:defRPr sz="2987"/>
            </a:lvl5pPr>
            <a:lvl6pPr marL="4267276" indent="0" algn="ctr">
              <a:buNone/>
              <a:defRPr sz="2987"/>
            </a:lvl6pPr>
            <a:lvl7pPr marL="5120731" indent="0" algn="ctr">
              <a:buNone/>
              <a:defRPr sz="2987"/>
            </a:lvl7pPr>
            <a:lvl8pPr marL="5974187" indent="0" algn="ctr">
              <a:buNone/>
              <a:defRPr sz="2987"/>
            </a:lvl8pPr>
            <a:lvl9pPr marL="6827642" indent="0" algn="ctr">
              <a:buNone/>
              <a:defRPr sz="298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609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07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591" y="3191514"/>
            <a:ext cx="14721840" cy="5325109"/>
          </a:xfrm>
        </p:spPr>
        <p:txBody>
          <a:bodyPr anchor="b"/>
          <a:lstStyle>
            <a:lvl1pPr>
              <a:defRPr sz="11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4591" y="8567000"/>
            <a:ext cx="14721840" cy="2800349"/>
          </a:xfrm>
        </p:spPr>
        <p:txBody>
          <a:bodyPr/>
          <a:lstStyle>
            <a:lvl1pPr marL="0" indent="0">
              <a:buNone/>
              <a:defRPr sz="4480">
                <a:solidFill>
                  <a:schemeClr val="tx1"/>
                </a:solidFill>
              </a:defRPr>
            </a:lvl1pPr>
            <a:lvl2pPr marL="853455" indent="0">
              <a:buNone/>
              <a:defRPr sz="3733">
                <a:solidFill>
                  <a:schemeClr val="tx1">
                    <a:tint val="75000"/>
                  </a:schemeClr>
                </a:solidFill>
              </a:defRPr>
            </a:lvl2pPr>
            <a:lvl3pPr marL="170691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3pPr>
            <a:lvl4pPr marL="2560366" indent="0">
              <a:buNone/>
              <a:defRPr sz="2987">
                <a:solidFill>
                  <a:schemeClr val="tx1">
                    <a:tint val="75000"/>
                  </a:schemeClr>
                </a:solidFill>
              </a:defRPr>
            </a:lvl4pPr>
            <a:lvl5pPr marL="3413821" indent="0">
              <a:buNone/>
              <a:defRPr sz="2987">
                <a:solidFill>
                  <a:schemeClr val="tx1">
                    <a:tint val="75000"/>
                  </a:schemeClr>
                </a:solidFill>
              </a:defRPr>
            </a:lvl5pPr>
            <a:lvl6pPr marL="4267276" indent="0">
              <a:buNone/>
              <a:defRPr sz="2987">
                <a:solidFill>
                  <a:schemeClr val="tx1">
                    <a:tint val="75000"/>
                  </a:schemeClr>
                </a:solidFill>
              </a:defRPr>
            </a:lvl6pPr>
            <a:lvl7pPr marL="5120731" indent="0">
              <a:buNone/>
              <a:defRPr sz="2987">
                <a:solidFill>
                  <a:schemeClr val="tx1">
                    <a:tint val="75000"/>
                  </a:schemeClr>
                </a:solidFill>
              </a:defRPr>
            </a:lvl7pPr>
            <a:lvl8pPr marL="5974187" indent="0">
              <a:buNone/>
              <a:defRPr sz="2987">
                <a:solidFill>
                  <a:schemeClr val="tx1">
                    <a:tint val="75000"/>
                  </a:schemeClr>
                </a:solidFill>
              </a:defRPr>
            </a:lvl8pPr>
            <a:lvl9pPr marL="6827642" indent="0">
              <a:buNone/>
              <a:defRPr sz="29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282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3480" y="3407833"/>
            <a:ext cx="725424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41080" y="3407833"/>
            <a:ext cx="725424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926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3" y="681570"/>
            <a:ext cx="14721840" cy="247438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5705" y="3138171"/>
            <a:ext cx="7220901" cy="1537969"/>
          </a:xfrm>
        </p:spPr>
        <p:txBody>
          <a:bodyPr anchor="b"/>
          <a:lstStyle>
            <a:lvl1pPr marL="0" indent="0">
              <a:buNone/>
              <a:defRPr sz="4480" b="1"/>
            </a:lvl1pPr>
            <a:lvl2pPr marL="853455" indent="0">
              <a:buNone/>
              <a:defRPr sz="3733" b="1"/>
            </a:lvl2pPr>
            <a:lvl3pPr marL="1706910" indent="0">
              <a:buNone/>
              <a:defRPr sz="3360" b="1"/>
            </a:lvl3pPr>
            <a:lvl4pPr marL="2560366" indent="0">
              <a:buNone/>
              <a:defRPr sz="2987" b="1"/>
            </a:lvl4pPr>
            <a:lvl5pPr marL="3413821" indent="0">
              <a:buNone/>
              <a:defRPr sz="2987" b="1"/>
            </a:lvl5pPr>
            <a:lvl6pPr marL="4267276" indent="0">
              <a:buNone/>
              <a:defRPr sz="2987" b="1"/>
            </a:lvl6pPr>
            <a:lvl7pPr marL="5120731" indent="0">
              <a:buNone/>
              <a:defRPr sz="2987" b="1"/>
            </a:lvl7pPr>
            <a:lvl8pPr marL="5974187" indent="0">
              <a:buNone/>
              <a:defRPr sz="2987" b="1"/>
            </a:lvl8pPr>
            <a:lvl9pPr marL="6827642" indent="0">
              <a:buNone/>
              <a:defRPr sz="298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5705" y="4676140"/>
            <a:ext cx="7220901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641081" y="3138171"/>
            <a:ext cx="7256463" cy="1537969"/>
          </a:xfrm>
        </p:spPr>
        <p:txBody>
          <a:bodyPr anchor="b"/>
          <a:lstStyle>
            <a:lvl1pPr marL="0" indent="0">
              <a:buNone/>
              <a:defRPr sz="4480" b="1"/>
            </a:lvl1pPr>
            <a:lvl2pPr marL="853455" indent="0">
              <a:buNone/>
              <a:defRPr sz="3733" b="1"/>
            </a:lvl2pPr>
            <a:lvl3pPr marL="1706910" indent="0">
              <a:buNone/>
              <a:defRPr sz="3360" b="1"/>
            </a:lvl3pPr>
            <a:lvl4pPr marL="2560366" indent="0">
              <a:buNone/>
              <a:defRPr sz="2987" b="1"/>
            </a:lvl4pPr>
            <a:lvl5pPr marL="3413821" indent="0">
              <a:buNone/>
              <a:defRPr sz="2987" b="1"/>
            </a:lvl5pPr>
            <a:lvl6pPr marL="4267276" indent="0">
              <a:buNone/>
              <a:defRPr sz="2987" b="1"/>
            </a:lvl6pPr>
            <a:lvl7pPr marL="5120731" indent="0">
              <a:buNone/>
              <a:defRPr sz="2987" b="1"/>
            </a:lvl7pPr>
            <a:lvl8pPr marL="5974187" indent="0">
              <a:buNone/>
              <a:defRPr sz="2987" b="1"/>
            </a:lvl8pPr>
            <a:lvl9pPr marL="6827642" indent="0">
              <a:buNone/>
              <a:defRPr sz="298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641081" y="4676140"/>
            <a:ext cx="7256463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30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41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598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3" y="853440"/>
            <a:ext cx="5505132" cy="2987040"/>
          </a:xfrm>
        </p:spPr>
        <p:txBody>
          <a:bodyPr anchor="b"/>
          <a:lstStyle>
            <a:lvl1pPr>
              <a:defRPr sz="597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6463" y="1843196"/>
            <a:ext cx="8641080" cy="9097433"/>
          </a:xfrm>
        </p:spPr>
        <p:txBody>
          <a:bodyPr/>
          <a:lstStyle>
            <a:lvl1pPr>
              <a:defRPr sz="5973"/>
            </a:lvl1pPr>
            <a:lvl2pPr>
              <a:defRPr sz="5227"/>
            </a:lvl2pPr>
            <a:lvl3pPr>
              <a:defRPr sz="4480"/>
            </a:lvl3pPr>
            <a:lvl4pPr>
              <a:defRPr sz="3733"/>
            </a:lvl4pPr>
            <a:lvl5pPr>
              <a:defRPr sz="3733"/>
            </a:lvl5pPr>
            <a:lvl6pPr>
              <a:defRPr sz="3733"/>
            </a:lvl6pPr>
            <a:lvl7pPr>
              <a:defRPr sz="3733"/>
            </a:lvl7pPr>
            <a:lvl8pPr>
              <a:defRPr sz="3733"/>
            </a:lvl8pPr>
            <a:lvl9pPr>
              <a:defRPr sz="37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5703" y="3840480"/>
            <a:ext cx="5505132" cy="7114964"/>
          </a:xfrm>
        </p:spPr>
        <p:txBody>
          <a:bodyPr/>
          <a:lstStyle>
            <a:lvl1pPr marL="0" indent="0">
              <a:buNone/>
              <a:defRPr sz="2987"/>
            </a:lvl1pPr>
            <a:lvl2pPr marL="853455" indent="0">
              <a:buNone/>
              <a:defRPr sz="2613"/>
            </a:lvl2pPr>
            <a:lvl3pPr marL="1706910" indent="0">
              <a:buNone/>
              <a:defRPr sz="2240"/>
            </a:lvl3pPr>
            <a:lvl4pPr marL="2560366" indent="0">
              <a:buNone/>
              <a:defRPr sz="1867"/>
            </a:lvl4pPr>
            <a:lvl5pPr marL="3413821" indent="0">
              <a:buNone/>
              <a:defRPr sz="1867"/>
            </a:lvl5pPr>
            <a:lvl6pPr marL="4267276" indent="0">
              <a:buNone/>
              <a:defRPr sz="1867"/>
            </a:lvl6pPr>
            <a:lvl7pPr marL="5120731" indent="0">
              <a:buNone/>
              <a:defRPr sz="1867"/>
            </a:lvl7pPr>
            <a:lvl8pPr marL="5974187" indent="0">
              <a:buNone/>
              <a:defRPr sz="1867"/>
            </a:lvl8pPr>
            <a:lvl9pPr marL="6827642" indent="0">
              <a:buNone/>
              <a:defRPr sz="18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286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3" y="853440"/>
            <a:ext cx="5505132" cy="2987040"/>
          </a:xfrm>
        </p:spPr>
        <p:txBody>
          <a:bodyPr anchor="b"/>
          <a:lstStyle>
            <a:lvl1pPr>
              <a:defRPr sz="597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256463" y="1843196"/>
            <a:ext cx="8641080" cy="9097433"/>
          </a:xfrm>
        </p:spPr>
        <p:txBody>
          <a:bodyPr anchor="t"/>
          <a:lstStyle>
            <a:lvl1pPr marL="0" indent="0">
              <a:buNone/>
              <a:defRPr sz="5973"/>
            </a:lvl1pPr>
            <a:lvl2pPr marL="853455" indent="0">
              <a:buNone/>
              <a:defRPr sz="5227"/>
            </a:lvl2pPr>
            <a:lvl3pPr marL="1706910" indent="0">
              <a:buNone/>
              <a:defRPr sz="4480"/>
            </a:lvl3pPr>
            <a:lvl4pPr marL="2560366" indent="0">
              <a:buNone/>
              <a:defRPr sz="3733"/>
            </a:lvl4pPr>
            <a:lvl5pPr marL="3413821" indent="0">
              <a:buNone/>
              <a:defRPr sz="3733"/>
            </a:lvl5pPr>
            <a:lvl6pPr marL="4267276" indent="0">
              <a:buNone/>
              <a:defRPr sz="3733"/>
            </a:lvl6pPr>
            <a:lvl7pPr marL="5120731" indent="0">
              <a:buNone/>
              <a:defRPr sz="3733"/>
            </a:lvl7pPr>
            <a:lvl8pPr marL="5974187" indent="0">
              <a:buNone/>
              <a:defRPr sz="3733"/>
            </a:lvl8pPr>
            <a:lvl9pPr marL="6827642" indent="0">
              <a:buNone/>
              <a:defRPr sz="37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5703" y="3840480"/>
            <a:ext cx="5505132" cy="7114964"/>
          </a:xfrm>
        </p:spPr>
        <p:txBody>
          <a:bodyPr/>
          <a:lstStyle>
            <a:lvl1pPr marL="0" indent="0">
              <a:buNone/>
              <a:defRPr sz="2987"/>
            </a:lvl1pPr>
            <a:lvl2pPr marL="853455" indent="0">
              <a:buNone/>
              <a:defRPr sz="2613"/>
            </a:lvl2pPr>
            <a:lvl3pPr marL="1706910" indent="0">
              <a:buNone/>
              <a:defRPr sz="2240"/>
            </a:lvl3pPr>
            <a:lvl4pPr marL="2560366" indent="0">
              <a:buNone/>
              <a:defRPr sz="1867"/>
            </a:lvl4pPr>
            <a:lvl5pPr marL="3413821" indent="0">
              <a:buNone/>
              <a:defRPr sz="1867"/>
            </a:lvl5pPr>
            <a:lvl6pPr marL="4267276" indent="0">
              <a:buNone/>
              <a:defRPr sz="1867"/>
            </a:lvl6pPr>
            <a:lvl7pPr marL="5120731" indent="0">
              <a:buNone/>
              <a:defRPr sz="1867"/>
            </a:lvl7pPr>
            <a:lvl8pPr marL="5974187" indent="0">
              <a:buNone/>
              <a:defRPr sz="1867"/>
            </a:lvl8pPr>
            <a:lvl9pPr marL="6827642" indent="0">
              <a:buNone/>
              <a:defRPr sz="18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921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20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214861" y="681567"/>
            <a:ext cx="3680460" cy="10848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3481" y="681567"/>
            <a:ext cx="10828020" cy="108487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708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3480" y="681570"/>
            <a:ext cx="14721840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3480" y="3407833"/>
            <a:ext cx="14721840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73480" y="11865189"/>
            <a:ext cx="384048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C8AD5-ED4D-4D51-A866-1547A11AD39F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54040" y="11865189"/>
            <a:ext cx="576072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054840" y="11865189"/>
            <a:ext cx="384048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09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706910" rtl="0" eaLnBrk="1" latinLnBrk="0" hangingPunct="1">
        <a:lnSpc>
          <a:spcPct val="90000"/>
        </a:lnSpc>
        <a:spcBef>
          <a:spcPct val="0"/>
        </a:spcBef>
        <a:buNone/>
        <a:defRPr sz="82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6728" indent="-426728" algn="l" defTabSz="1706910" rtl="0" eaLnBrk="1" latinLnBrk="0" hangingPunct="1">
        <a:lnSpc>
          <a:spcPct val="90000"/>
        </a:lnSpc>
        <a:spcBef>
          <a:spcPts val="1867"/>
        </a:spcBef>
        <a:buFont typeface="Arial" panose="020B0604020202020204" pitchFamily="34" charset="0"/>
        <a:buChar char="•"/>
        <a:defRPr sz="5227" kern="1200">
          <a:solidFill>
            <a:schemeClr val="tx1"/>
          </a:solidFill>
          <a:latin typeface="+mn-lt"/>
          <a:ea typeface="+mn-ea"/>
          <a:cs typeface="+mn-cs"/>
        </a:defRPr>
      </a:lvl1pPr>
      <a:lvl2pPr marL="1280183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2pPr>
      <a:lvl3pPr marL="2133638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3pPr>
      <a:lvl4pPr marL="2987093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4pPr>
      <a:lvl5pPr marL="3840549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5pPr>
      <a:lvl6pPr marL="4694004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6pPr>
      <a:lvl7pPr marL="5547459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7pPr>
      <a:lvl8pPr marL="6400914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8pPr>
      <a:lvl9pPr marL="7254370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53455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706910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3pPr>
      <a:lvl4pPr marL="2560366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4pPr>
      <a:lvl5pPr marL="3413821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5pPr>
      <a:lvl6pPr marL="4267276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6pPr>
      <a:lvl7pPr marL="5120731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7pPr>
      <a:lvl8pPr marL="5974187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8pPr>
      <a:lvl9pPr marL="6827642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F3B91DD-084E-4938-952D-300F745E76B0}"/>
              </a:ext>
            </a:extLst>
          </p:cNvPr>
          <p:cNvSpPr txBox="1"/>
          <p:nvPr/>
        </p:nvSpPr>
        <p:spPr>
          <a:xfrm>
            <a:off x="1028516" y="2970331"/>
            <a:ext cx="2983535" cy="329322"/>
          </a:xfrm>
          <a:prstGeom prst="rect">
            <a:avLst/>
          </a:prstGeom>
        </p:spPr>
        <p:txBody>
          <a:bodyPr vert="horz" wrap="square" lIns="0" tIns="6097" rIns="0" bIns="0" rtlCol="0">
            <a:spAutoFit/>
          </a:bodyPr>
          <a:lstStyle/>
          <a:p>
            <a:pPr marL="24613" algn="ctr">
              <a:spcBef>
                <a:spcPts val="48"/>
              </a:spcBef>
            </a:pPr>
            <a:r>
              <a:rPr sz="2100" b="1" spc="34" dirty="0">
                <a:solidFill>
                  <a:srgbClr val="6002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Title</a:t>
            </a:r>
            <a:endParaRPr lang="en-US" sz="2100" b="1" spc="34" dirty="0">
              <a:solidFill>
                <a:srgbClr val="6002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D075525D-43EA-4E15-9299-D9E98DF0DAD3}"/>
              </a:ext>
            </a:extLst>
          </p:cNvPr>
          <p:cNvSpPr txBox="1"/>
          <p:nvPr/>
        </p:nvSpPr>
        <p:spPr>
          <a:xfrm>
            <a:off x="1028516" y="3507996"/>
            <a:ext cx="2983535" cy="224999"/>
          </a:xfrm>
          <a:prstGeom prst="rect">
            <a:avLst/>
          </a:prstGeom>
        </p:spPr>
        <p:txBody>
          <a:bodyPr vert="horz" wrap="square" lIns="0" tIns="6097" rIns="0" bIns="0" rtlCol="0">
            <a:spAutoFit/>
          </a:bodyPr>
          <a:lstStyle/>
          <a:p>
            <a:pPr marL="24613" algn="ctr">
              <a:spcBef>
                <a:spcPts val="48"/>
              </a:spcBef>
            </a:pPr>
            <a:r>
              <a:rPr lang="en-US" sz="1422" b="1" spc="34" dirty="0">
                <a:solidFill>
                  <a:srgbClr val="6002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Authors</a:t>
            </a: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E016BEB-F3E2-4AB0-A085-EBB7E55E3F30}"/>
              </a:ext>
            </a:extLst>
          </p:cNvPr>
          <p:cNvSpPr txBox="1"/>
          <p:nvPr/>
        </p:nvSpPr>
        <p:spPr>
          <a:xfrm>
            <a:off x="1042064" y="3890915"/>
            <a:ext cx="2983535" cy="159404"/>
          </a:xfrm>
          <a:prstGeom prst="rect">
            <a:avLst/>
          </a:prstGeom>
        </p:spPr>
        <p:txBody>
          <a:bodyPr vert="horz" wrap="square" lIns="0" tIns="6097" rIns="0" bIns="0" rtlCol="0">
            <a:spAutoFit/>
          </a:bodyPr>
          <a:lstStyle/>
          <a:p>
            <a:pPr marL="24613" algn="ctr">
              <a:spcBef>
                <a:spcPts val="48"/>
              </a:spcBef>
            </a:pPr>
            <a:r>
              <a:rPr lang="en-US" sz="996" b="1" spc="34" dirty="0">
                <a:solidFill>
                  <a:srgbClr val="6002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</a:t>
            </a: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D66F6AF1-746A-4861-B426-EB02F59E7ACA}"/>
              </a:ext>
            </a:extLst>
          </p:cNvPr>
          <p:cNvSpPr txBox="1"/>
          <p:nvPr/>
        </p:nvSpPr>
        <p:spPr>
          <a:xfrm>
            <a:off x="1055613" y="4161884"/>
            <a:ext cx="2983535" cy="159404"/>
          </a:xfrm>
          <a:prstGeom prst="rect">
            <a:avLst/>
          </a:prstGeom>
        </p:spPr>
        <p:txBody>
          <a:bodyPr vert="horz" wrap="square" lIns="0" tIns="6097" rIns="0" bIns="0" rtlCol="0">
            <a:spAutoFit/>
          </a:bodyPr>
          <a:lstStyle/>
          <a:p>
            <a:pPr marL="24613" algn="ctr">
              <a:spcBef>
                <a:spcPts val="48"/>
              </a:spcBef>
            </a:pPr>
            <a:r>
              <a:rPr lang="en-US" sz="996" b="1" spc="34" dirty="0">
                <a:solidFill>
                  <a:srgbClr val="6002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5732F3-A3B7-453B-B245-2C3D6A748154}"/>
              </a:ext>
            </a:extLst>
          </p:cNvPr>
          <p:cNvSpPr txBox="1"/>
          <p:nvPr/>
        </p:nvSpPr>
        <p:spPr>
          <a:xfrm>
            <a:off x="5935288" y="2970331"/>
            <a:ext cx="1059041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Abstract: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abstract should contain at most ten lines when typed using this template. The abstract should also contain no references, uncommon abbreviations and formulas.</a:t>
            </a:r>
            <a:endParaRPr lang="fa-I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Keywords: Keyword 1, Keyword 2, Keyword 3, Keyword 4, Keyword 5. (Maximum five)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46C14F4-D3DB-466F-A6A6-E7122CF62DDA}"/>
              </a:ext>
            </a:extLst>
          </p:cNvPr>
          <p:cNvSpPr/>
          <p:nvPr/>
        </p:nvSpPr>
        <p:spPr>
          <a:xfrm>
            <a:off x="5636030" y="2776451"/>
            <a:ext cx="11216638" cy="2277687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3BD4BEC-EF47-46EE-912F-A71D6329A704}"/>
              </a:ext>
            </a:extLst>
          </p:cNvPr>
          <p:cNvSpPr/>
          <p:nvPr/>
        </p:nvSpPr>
        <p:spPr>
          <a:xfrm>
            <a:off x="216131" y="5054138"/>
            <a:ext cx="5104014" cy="7547957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13A40EC-A017-4DA1-8BFC-7D600CC7F2BF}"/>
              </a:ext>
            </a:extLst>
          </p:cNvPr>
          <p:cNvSpPr/>
          <p:nvPr/>
        </p:nvSpPr>
        <p:spPr>
          <a:xfrm>
            <a:off x="5636029" y="5472547"/>
            <a:ext cx="11216639" cy="4358722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0EF777B-0854-477B-B4CB-E72198E18DD2}"/>
              </a:ext>
            </a:extLst>
          </p:cNvPr>
          <p:cNvSpPr/>
          <p:nvPr/>
        </p:nvSpPr>
        <p:spPr>
          <a:xfrm>
            <a:off x="5636030" y="10025149"/>
            <a:ext cx="11216638" cy="2576946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B2E8FD-564D-423F-8865-DE945628E537}"/>
              </a:ext>
            </a:extLst>
          </p:cNvPr>
          <p:cNvSpPr txBox="1"/>
          <p:nvPr/>
        </p:nvSpPr>
        <p:spPr>
          <a:xfrm>
            <a:off x="529255" y="5319213"/>
            <a:ext cx="4477766" cy="530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6000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endParaRPr lang="en-US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3D485-541C-44BC-A15A-3D63B84C622D}"/>
              </a:ext>
            </a:extLst>
          </p:cNvPr>
          <p:cNvSpPr txBox="1"/>
          <p:nvPr/>
        </p:nvSpPr>
        <p:spPr>
          <a:xfrm>
            <a:off x="5935288" y="5734357"/>
            <a:ext cx="2477108" cy="311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16">
              <a:spcBef>
                <a:spcPts val="32"/>
              </a:spcBef>
            </a:pPr>
            <a:r>
              <a:rPr lang="en-US" sz="1400" b="1" dirty="0">
                <a:solidFill>
                  <a:srgbClr val="6000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en-US" sz="1400" dirty="0">
              <a:solidFill>
                <a:srgbClr val="6000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D3D82B-3024-43F6-9809-0D8BBFDF5036}"/>
              </a:ext>
            </a:extLst>
          </p:cNvPr>
          <p:cNvSpPr txBox="1"/>
          <p:nvPr/>
        </p:nvSpPr>
        <p:spPr>
          <a:xfrm>
            <a:off x="5935288" y="10249678"/>
            <a:ext cx="2477108" cy="311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16">
              <a:spcBef>
                <a:spcPts val="32"/>
              </a:spcBef>
            </a:pPr>
            <a:r>
              <a:rPr lang="en-US" sz="1400" b="1" dirty="0">
                <a:solidFill>
                  <a:srgbClr val="6000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sz="1400" dirty="0">
              <a:solidFill>
                <a:srgbClr val="60005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698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1661</TotalTime>
  <Words>58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ihc</cp:lastModifiedBy>
  <cp:revision>29</cp:revision>
  <dcterms:created xsi:type="dcterms:W3CDTF">2024-07-07T10:15:48Z</dcterms:created>
  <dcterms:modified xsi:type="dcterms:W3CDTF">2026-05-16T11:54:55Z</dcterms:modified>
</cp:coreProperties>
</file>